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89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273051" y="8441602"/>
            <a:ext cx="5675272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с.Липин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Бор,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ул.Смирнова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д.8А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(81758) 2-13-95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Литомина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Анастасия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96860468"/>
              </p:ext>
            </p:extLst>
          </p:nvPr>
        </p:nvGraphicFramePr>
        <p:xfrm>
          <a:off x="425450" y="2146301"/>
          <a:ext cx="6790065" cy="4699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24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88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629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3245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 06.03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dirty="0" smtClean="0"/>
                        <a:t>Мероприятие, посвященное</a:t>
                      </a:r>
                      <a:r>
                        <a:rPr lang="ru-RU" baseline="0" dirty="0" smtClean="0"/>
                        <a:t> дню 8 Марта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629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+mn-lt"/>
                          <a:ea typeface="+mn-ea"/>
                          <a:cs typeface="+mn-cs"/>
                        </a:rPr>
                        <a:t>12.03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Лекторий. 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«</a:t>
                      </a: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В здравом уме и твердой памяти: практики для активного 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долголетия»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7026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+mn-lt"/>
                        </a:rPr>
                        <a:t> 13.03</a:t>
                      </a:r>
                      <a:endParaRPr lang="ru-RU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по вопросам применения пенсионного и социального законодательства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+mn-lt"/>
                        </a:rPr>
                        <a:t>10:00</a:t>
                      </a:r>
                      <a:endParaRPr lang="ru-RU" b="1" dirty="0">
                        <a:latin typeface="+mn-lt"/>
                      </a:endParaRPr>
                    </a:p>
                  </a:txBody>
                  <a:tcPr/>
                </a:tc>
              </a:tr>
              <a:tr h="72172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+mn-lt"/>
                        </a:rPr>
                        <a:t>20.03</a:t>
                      </a:r>
                      <a:endParaRPr lang="ru-RU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Просветительская лекция, направленная на ведение здорового образа жизни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+mn-lt"/>
                        </a:rPr>
                        <a:t>12:00</a:t>
                      </a:r>
                      <a:endParaRPr lang="ru-RU" b="1" dirty="0">
                        <a:latin typeface="+mn-lt"/>
                      </a:endParaRPr>
                    </a:p>
                  </a:txBody>
                  <a:tcPr/>
                </a:tc>
              </a:tr>
              <a:tr h="72172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+mn-lt"/>
                          <a:ea typeface="+mn-ea"/>
                          <a:cs typeface="+mn-cs"/>
                        </a:rPr>
                        <a:t>26.03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(ВКС, ответственный - начальник </a:t>
                      </a:r>
                      <a:r>
                        <a:rPr lang="ru-RU" sz="1600" b="0" u="none" strike="noStrike" dirty="0" err="1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УдиОР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 Лаврентьева В.В.)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+mn-lt"/>
                          <a:ea typeface="+mn-ea"/>
                          <a:cs typeface="+mn-cs"/>
                        </a:rPr>
                        <a:t>15:00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273051" y="8441602"/>
            <a:ext cx="5675272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с.Липин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Бор,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ул.Смирнова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д.8А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(81758) 2-13-95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Литомина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Анастасия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96860468"/>
              </p:ext>
            </p:extLst>
          </p:nvPr>
        </p:nvGraphicFramePr>
        <p:xfrm>
          <a:off x="501650" y="2070100"/>
          <a:ext cx="6790065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24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88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каждый вторник </a:t>
                      </a:r>
                      <a:endParaRPr lang="ru-RU" sz="1200" b="1" strike="noStrike" spc="-12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Занятия в клубе «Настольные игры»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14:00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каждый понедельник</a:t>
                      </a:r>
                      <a:endParaRPr lang="ru-RU" sz="1200" b="1" strike="noStrike" spc="-12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Занятия в клубе «Рукодельницы</a:t>
                      </a:r>
                    </a:p>
                    <a:p>
                      <a:pPr algn="just"/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14:00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929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п</a:t>
                      </a: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о </a:t>
                      </a: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необходимости</a:t>
                      </a:r>
                      <a:endParaRPr lang="ru-RU" sz="12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219</Words>
  <Application>Microsoft Office PowerPoint</Application>
  <PresentationFormat>Произвольный</PresentationFormat>
  <Paragraphs>53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25</cp:revision>
  <dcterms:created xsi:type="dcterms:W3CDTF">2025-11-06T11:20:25Z</dcterms:created>
  <dcterms:modified xsi:type="dcterms:W3CDTF">2026-02-25T10:59:16Z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