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</p:sldMasterIdLst>
  <p:sldIdLst>
    <p:sldId id="256" r:id="rId13"/>
    <p:sldId id="257" r:id="rId1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E9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65" name="CustomShape 1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66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67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8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69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70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71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72" name="CustomShape 3"/>
          <p:cNvSpPr/>
          <p:nvPr/>
        </p:nvSpPr>
        <p:spPr>
          <a:xfrm rot="15600">
            <a:off x="4756320" y="142560"/>
            <a:ext cx="2313720" cy="18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marL="439560" indent="-424800" algn="r" defTabSz="91440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u="none" strike="noStrike" dirty="0">
                <a:solidFill>
                  <a:srgbClr val="FFFFFF"/>
                </a:solidFill>
                <a:uFillTx/>
                <a:latin typeface="Calibri"/>
                <a:ea typeface="DejaVu Sans"/>
              </a:rPr>
              <a:t>МЕРОПРИЯТИЯ </a:t>
            </a:r>
            <a:r>
              <a:rPr lang="ru-RU" sz="2700" b="1" dirty="0" smtClean="0">
                <a:solidFill>
                  <a:srgbClr val="FFFFFF"/>
                </a:solidFill>
                <a:latin typeface="Calibri"/>
                <a:ea typeface="DejaVu Sans"/>
              </a:rPr>
              <a:t>НА </a:t>
            </a:r>
            <a:r>
              <a:rPr lang="ru-RU" sz="2700" b="1" u="none" strike="noStrike" dirty="0" smtClean="0">
                <a:solidFill>
                  <a:srgbClr val="FFFFFF"/>
                </a:solidFill>
                <a:uFillTx/>
                <a:latin typeface="Calibri"/>
                <a:ea typeface="DejaVu Sans"/>
              </a:rPr>
              <a:t>МАРТ 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-424800" algn="r" defTabSz="91440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u="none" strike="noStrike" dirty="0">
                <a:solidFill>
                  <a:srgbClr val="FFFFFF"/>
                </a:solidFill>
                <a:uFillTx/>
                <a:latin typeface="Calibri"/>
                <a:ea typeface="DejaVu Sans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CustomShape 4"/>
          <p:cNvSpPr/>
          <p:nvPr/>
        </p:nvSpPr>
        <p:spPr>
          <a:xfrm>
            <a:off x="628920" y="8441640"/>
            <a:ext cx="5111280" cy="201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МЫ</a:t>
            </a:r>
            <a:r>
              <a:rPr lang="ru-RU" sz="4400" b="1" u="none" strike="noStrike" spc="-11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1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1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Адрес:г. Никольск, ул. Советская, 86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2-17-92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Джабарова Елена Александровна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CustomShape 5"/>
          <p:cNvSpPr/>
          <p:nvPr/>
        </p:nvSpPr>
        <p:spPr>
          <a:xfrm>
            <a:off x="3634200" y="7363080"/>
            <a:ext cx="3599280" cy="86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45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– четверг 08:00 – 17:00 пятница 08:00-16:00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CustomShape 6"/>
          <p:cNvSpPr/>
          <p:nvPr/>
        </p:nvSpPr>
        <p:spPr>
          <a:xfrm>
            <a:off x="6123240" y="8786520"/>
            <a:ext cx="914760" cy="741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социального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 </a:t>
            </a:r>
            <a:r>
              <a:rPr lang="ru-RU" sz="800" b="0" u="none" strike="noStrike" spc="-6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2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Санкт-Петербургу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Ленинградской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6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2040" cy="116604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7"/>
          <p:cNvSpPr/>
          <p:nvPr/>
        </p:nvSpPr>
        <p:spPr>
          <a:xfrm>
            <a:off x="1577160" y="814680"/>
            <a:ext cx="292320" cy="182520"/>
          </a:xfrm>
          <a:custGeom>
            <a:avLst/>
            <a:gdLst>
              <a:gd name="textAreaLeft" fmla="*/ 0 w 292320"/>
              <a:gd name="textAreaRight" fmla="*/ 292680 w 292320"/>
              <a:gd name="textAreaTop" fmla="*/ 0 h 182520"/>
              <a:gd name="textAreaBottom" fmla="*/ 182880 h 182520"/>
            </a:gdLst>
            <a:ahLst/>
            <a:cxnLst/>
            <a:rect l="textAreaLeft" t="textAreaTop" r="textAreaRight" b="textAreaBottom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8" name="CustomShape 8"/>
          <p:cNvSpPr/>
          <p:nvPr/>
        </p:nvSpPr>
        <p:spPr>
          <a:xfrm>
            <a:off x="1917720" y="814680"/>
            <a:ext cx="288000" cy="148320"/>
          </a:xfrm>
          <a:custGeom>
            <a:avLst/>
            <a:gdLst>
              <a:gd name="textAreaLeft" fmla="*/ 0 w 288000"/>
              <a:gd name="textAreaRight" fmla="*/ 288360 w 288000"/>
              <a:gd name="textAreaTop" fmla="*/ 0 h 148320"/>
              <a:gd name="textAreaBottom" fmla="*/ 148680 h 148320"/>
            </a:gdLst>
            <a:ahLst/>
            <a:cxnLst/>
            <a:rect l="textAreaLeft" t="textAreaTop" r="textAreaRight" b="textAreaBottom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79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8440" cy="147240"/>
          </a:xfrm>
          <a:prstGeom prst="rect">
            <a:avLst/>
          </a:prstGeom>
          <a:ln w="0">
            <a:noFill/>
          </a:ln>
        </p:spPr>
      </p:pic>
      <p:pic>
        <p:nvPicPr>
          <p:cNvPr id="80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6960" cy="150840"/>
          </a:xfrm>
          <a:prstGeom prst="rect">
            <a:avLst/>
          </a:prstGeom>
          <a:ln w="0">
            <a:noFill/>
          </a:ln>
        </p:spPr>
      </p:pic>
      <p:pic>
        <p:nvPicPr>
          <p:cNvPr id="81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9880" cy="147240"/>
          </a:xfrm>
          <a:prstGeom prst="rect">
            <a:avLst/>
          </a:prstGeom>
          <a:ln w="0">
            <a:noFill/>
          </a:ln>
        </p:spPr>
      </p:pic>
      <p:sp>
        <p:nvSpPr>
          <p:cNvPr id="82" name="CustomShape 9"/>
          <p:cNvSpPr/>
          <p:nvPr/>
        </p:nvSpPr>
        <p:spPr>
          <a:xfrm>
            <a:off x="1917720" y="1051200"/>
            <a:ext cx="519840" cy="180720"/>
          </a:xfrm>
          <a:custGeom>
            <a:avLst/>
            <a:gdLst>
              <a:gd name="textAreaLeft" fmla="*/ 0 w 519840"/>
              <a:gd name="textAreaRight" fmla="*/ 520200 w 519840"/>
              <a:gd name="textAreaTop" fmla="*/ 0 h 180720"/>
              <a:gd name="textAreaBottom" fmla="*/ 181080 h 180720"/>
            </a:gdLst>
            <a:ahLst/>
            <a:cxnLst/>
            <a:rect l="textAreaLeft" t="textAreaTop" r="textAreaRight" b="textAreaBottom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83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7080" cy="147240"/>
          </a:xfrm>
          <a:prstGeom prst="rect">
            <a:avLst/>
          </a:prstGeom>
          <a:ln w="0">
            <a:noFill/>
          </a:ln>
        </p:spPr>
      </p:pic>
      <p:pic>
        <p:nvPicPr>
          <p:cNvPr id="84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8080" cy="147240"/>
          </a:xfrm>
          <a:prstGeom prst="rect">
            <a:avLst/>
          </a:prstGeom>
          <a:ln w="0">
            <a:noFill/>
          </a:ln>
        </p:spPr>
      </p:pic>
      <p:pic>
        <p:nvPicPr>
          <p:cNvPr id="85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0400" cy="152640"/>
          </a:xfrm>
          <a:prstGeom prst="rect">
            <a:avLst/>
          </a:prstGeom>
          <a:ln w="0">
            <a:noFill/>
          </a:ln>
        </p:spPr>
      </p:pic>
      <p:pic>
        <p:nvPicPr>
          <p:cNvPr id="86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1640" cy="152640"/>
          </a:xfrm>
          <a:prstGeom prst="rect">
            <a:avLst/>
          </a:prstGeom>
          <a:ln w="0">
            <a:noFill/>
          </a:ln>
        </p:spPr>
      </p:pic>
      <p:pic>
        <p:nvPicPr>
          <p:cNvPr id="87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7480" cy="185040"/>
          </a:xfrm>
          <a:prstGeom prst="rect">
            <a:avLst/>
          </a:prstGeom>
          <a:ln w="0">
            <a:noFill/>
          </a:ln>
        </p:spPr>
      </p:pic>
      <p:pic>
        <p:nvPicPr>
          <p:cNvPr id="88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1640" cy="15264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10"/>
          <p:cNvSpPr/>
          <p:nvPr/>
        </p:nvSpPr>
        <p:spPr>
          <a:xfrm>
            <a:off x="2494080" y="1290960"/>
            <a:ext cx="135720" cy="146880"/>
          </a:xfrm>
          <a:custGeom>
            <a:avLst/>
            <a:gdLst>
              <a:gd name="textAreaLeft" fmla="*/ 0 w 135720"/>
              <a:gd name="textAreaRight" fmla="*/ 136080 w 135720"/>
              <a:gd name="textAreaTop" fmla="*/ 0 h 146880"/>
              <a:gd name="textAreaBottom" fmla="*/ 147240 h 146880"/>
            </a:gdLst>
            <a:ahLst/>
            <a:cxnLst/>
            <a:rect l="textAreaLeft" t="textAreaTop" r="textAreaRight" b="textAreaBottom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90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7400" cy="178560"/>
          </a:xfrm>
          <a:prstGeom prst="rect">
            <a:avLst/>
          </a:prstGeom>
          <a:ln w="0">
            <a:noFill/>
          </a:ln>
        </p:spPr>
      </p:pic>
      <p:pic>
        <p:nvPicPr>
          <p:cNvPr id="91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5600" cy="147240"/>
          </a:xfrm>
          <a:prstGeom prst="rect">
            <a:avLst/>
          </a:prstGeom>
          <a:ln w="0">
            <a:noFill/>
          </a:ln>
        </p:spPr>
      </p:pic>
      <p:sp>
        <p:nvSpPr>
          <p:cNvPr id="92" name="CustomShape 11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CustomShape 1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6" name="Table 13"/>
          <p:cNvGraphicFramePr/>
          <p:nvPr/>
        </p:nvGraphicFramePr>
        <p:xfrm>
          <a:off x="249840" y="2106360"/>
          <a:ext cx="6983640" cy="4814640"/>
        </p:xfrm>
        <a:graphic>
          <a:graphicData uri="http://schemas.openxmlformats.org/drawingml/2006/table">
            <a:tbl>
              <a:tblPr/>
              <a:tblGrid>
                <a:gridCol w="906120"/>
                <a:gridCol w="4891680"/>
                <a:gridCol w="118584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05.03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Мероприятие посвященной Международному женскому дню 8 марта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11:00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09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12.03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«В здравом уме и твердой памяти: практики для активного долголетия».</a:t>
                      </a:r>
                      <a:endParaRPr lang="ru-RU" sz="1800" b="0" u="none" strike="noStrike" dirty="0" smtClean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10:00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81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18.03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Литературная гостиная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«Женские голоса в поэзии и музыке»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81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16.03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Клуб «Российское долголетие»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 err="1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Нейрогимнастика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, китайская гимнастика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11:00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81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25.03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«Клуб путешественников»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Экскурсия в г. В-Устюг и с. Благовещенье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98" name="CustomShape 1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99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100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1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105" name="CustomShape 3"/>
          <p:cNvSpPr/>
          <p:nvPr/>
        </p:nvSpPr>
        <p:spPr>
          <a:xfrm rot="15600">
            <a:off x="4756320" y="142560"/>
            <a:ext cx="2313720" cy="18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marL="439560" indent="-424800" algn="r" defTabSz="91440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u="none" strike="noStrike" dirty="0">
                <a:solidFill>
                  <a:srgbClr val="FFFFFF"/>
                </a:solidFill>
                <a:uFillTx/>
                <a:latin typeface="Calibri"/>
                <a:ea typeface="DejaVu Sans"/>
              </a:rPr>
              <a:t>МЕРОПРИЯТИЯ </a:t>
            </a:r>
            <a:r>
              <a:rPr lang="ru-RU" sz="2700" b="1" u="none" strike="noStrike" dirty="0" smtClean="0">
                <a:solidFill>
                  <a:srgbClr val="FFFFFF"/>
                </a:solidFill>
                <a:uFillTx/>
                <a:latin typeface="Calibri"/>
                <a:ea typeface="DejaVu Sans"/>
              </a:rPr>
              <a:t>НА МАРТ</a:t>
            </a:r>
            <a:r>
              <a:rPr sz="1800" dirty="0"/>
              <a:t/>
            </a:r>
            <a:br>
              <a:rPr sz="1800" dirty="0"/>
            </a:br>
            <a:r>
              <a:rPr lang="ru-RU" sz="2700" b="1" u="none" strike="noStrike" dirty="0">
                <a:solidFill>
                  <a:srgbClr val="FFFFFF"/>
                </a:solidFill>
                <a:uFillTx/>
                <a:latin typeface="Calibri"/>
                <a:ea typeface="DejaVu Sans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CustomShape 4"/>
          <p:cNvSpPr/>
          <p:nvPr/>
        </p:nvSpPr>
        <p:spPr>
          <a:xfrm>
            <a:off x="628920" y="8441640"/>
            <a:ext cx="5111280" cy="201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МЫ</a:t>
            </a:r>
            <a:r>
              <a:rPr lang="ru-RU" sz="4400" b="1" u="none" strike="noStrike" spc="-11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1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1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Адрес:г. Никольск, ул. Советская, 86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2-17-92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Джабарова Елена Александровна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CustomShape 5"/>
          <p:cNvSpPr/>
          <p:nvPr/>
        </p:nvSpPr>
        <p:spPr>
          <a:xfrm>
            <a:off x="3706200" y="7361640"/>
            <a:ext cx="3407760" cy="79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45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– четверг 08:00 – 17:00 пятница 08:00 – 16:00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CustomShape 6"/>
          <p:cNvSpPr/>
          <p:nvPr/>
        </p:nvSpPr>
        <p:spPr>
          <a:xfrm>
            <a:off x="6123240" y="8786520"/>
            <a:ext cx="914760" cy="741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социального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 </a:t>
            </a:r>
            <a:r>
              <a:rPr lang="ru-RU" sz="800" b="0" u="none" strike="noStrike" spc="-6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2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Санкт-Петербургу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Ленинградской</a:t>
            </a:r>
            <a:r>
              <a:rPr lang="ru-RU" sz="800" b="0" u="none" strike="noStrike" spc="479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9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2040" cy="1166040"/>
          </a:xfrm>
          <a:prstGeom prst="rect">
            <a:avLst/>
          </a:prstGeom>
          <a:ln w="0">
            <a:noFill/>
          </a:ln>
        </p:spPr>
      </p:pic>
      <p:sp>
        <p:nvSpPr>
          <p:cNvPr id="110" name="CustomShape 7"/>
          <p:cNvSpPr/>
          <p:nvPr/>
        </p:nvSpPr>
        <p:spPr>
          <a:xfrm>
            <a:off x="1577160" y="814680"/>
            <a:ext cx="292320" cy="182520"/>
          </a:xfrm>
          <a:custGeom>
            <a:avLst/>
            <a:gdLst>
              <a:gd name="textAreaLeft" fmla="*/ 0 w 292320"/>
              <a:gd name="textAreaRight" fmla="*/ 292680 w 292320"/>
              <a:gd name="textAreaTop" fmla="*/ 0 h 182520"/>
              <a:gd name="textAreaBottom" fmla="*/ 182880 h 182520"/>
            </a:gdLst>
            <a:ahLst/>
            <a:cxnLst/>
            <a:rect l="textAreaLeft" t="textAreaTop" r="textAreaRight" b="textAreaBottom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1" name="CustomShape 8"/>
          <p:cNvSpPr/>
          <p:nvPr/>
        </p:nvSpPr>
        <p:spPr>
          <a:xfrm>
            <a:off x="1917720" y="814680"/>
            <a:ext cx="288000" cy="148320"/>
          </a:xfrm>
          <a:custGeom>
            <a:avLst/>
            <a:gdLst>
              <a:gd name="textAreaLeft" fmla="*/ 0 w 288000"/>
              <a:gd name="textAreaRight" fmla="*/ 288360 w 288000"/>
              <a:gd name="textAreaTop" fmla="*/ 0 h 148320"/>
              <a:gd name="textAreaBottom" fmla="*/ 148680 h 148320"/>
            </a:gdLst>
            <a:ahLst/>
            <a:cxnLst/>
            <a:rect l="textAreaLeft" t="textAreaTop" r="textAreaRight" b="textAreaBottom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12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8440" cy="147240"/>
          </a:xfrm>
          <a:prstGeom prst="rect">
            <a:avLst/>
          </a:prstGeom>
          <a:ln w="0">
            <a:noFill/>
          </a:ln>
        </p:spPr>
      </p:pic>
      <p:pic>
        <p:nvPicPr>
          <p:cNvPr id="113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6960" cy="150840"/>
          </a:xfrm>
          <a:prstGeom prst="rect">
            <a:avLst/>
          </a:prstGeom>
          <a:ln w="0">
            <a:noFill/>
          </a:ln>
        </p:spPr>
      </p:pic>
      <p:pic>
        <p:nvPicPr>
          <p:cNvPr id="114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9880" cy="147240"/>
          </a:xfrm>
          <a:prstGeom prst="rect">
            <a:avLst/>
          </a:prstGeom>
          <a:ln w="0">
            <a:noFill/>
          </a:ln>
        </p:spPr>
      </p:pic>
      <p:sp>
        <p:nvSpPr>
          <p:cNvPr id="115" name="CustomShape 9"/>
          <p:cNvSpPr/>
          <p:nvPr/>
        </p:nvSpPr>
        <p:spPr>
          <a:xfrm>
            <a:off x="1917720" y="1051200"/>
            <a:ext cx="519840" cy="180720"/>
          </a:xfrm>
          <a:custGeom>
            <a:avLst/>
            <a:gdLst>
              <a:gd name="textAreaLeft" fmla="*/ 0 w 519840"/>
              <a:gd name="textAreaRight" fmla="*/ 520200 w 519840"/>
              <a:gd name="textAreaTop" fmla="*/ 0 h 180720"/>
              <a:gd name="textAreaBottom" fmla="*/ 181080 h 180720"/>
            </a:gdLst>
            <a:ahLst/>
            <a:cxnLst/>
            <a:rect l="textAreaLeft" t="textAreaTop" r="textAreaRight" b="textAreaBottom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16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7080" cy="14724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8080" cy="14724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0400" cy="15264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1640" cy="15264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7480" cy="18504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1640" cy="152640"/>
          </a:xfrm>
          <a:prstGeom prst="rect">
            <a:avLst/>
          </a:prstGeom>
          <a:ln w="0">
            <a:noFill/>
          </a:ln>
        </p:spPr>
      </p:pic>
      <p:sp>
        <p:nvSpPr>
          <p:cNvPr id="122" name="CustomShape 10"/>
          <p:cNvSpPr/>
          <p:nvPr/>
        </p:nvSpPr>
        <p:spPr>
          <a:xfrm>
            <a:off x="2494080" y="1290960"/>
            <a:ext cx="135720" cy="146880"/>
          </a:xfrm>
          <a:custGeom>
            <a:avLst/>
            <a:gdLst>
              <a:gd name="textAreaLeft" fmla="*/ 0 w 135720"/>
              <a:gd name="textAreaRight" fmla="*/ 136080 w 135720"/>
              <a:gd name="textAreaTop" fmla="*/ 0 h 146880"/>
              <a:gd name="textAreaBottom" fmla="*/ 147240 h 146880"/>
            </a:gdLst>
            <a:ahLst/>
            <a:cxnLst/>
            <a:rect l="textAreaLeft" t="textAreaTop" r="textAreaRight" b="textAreaBottom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23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7400" cy="17856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5600" cy="147240"/>
          </a:xfrm>
          <a:prstGeom prst="rect">
            <a:avLst/>
          </a:prstGeom>
          <a:ln w="0">
            <a:noFill/>
          </a:ln>
        </p:spPr>
      </p:pic>
      <p:sp>
        <p:nvSpPr>
          <p:cNvPr id="125" name="CustomShape 11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CustomShape 1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7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28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9" name="Table 13"/>
          <p:cNvGraphicFramePr/>
          <p:nvPr/>
        </p:nvGraphicFramePr>
        <p:xfrm>
          <a:off x="321840" y="2106360"/>
          <a:ext cx="6983640" cy="4693920"/>
        </p:xfrm>
        <a:graphic>
          <a:graphicData uri="http://schemas.openxmlformats.org/drawingml/2006/table">
            <a:tbl>
              <a:tblPr/>
              <a:tblGrid>
                <a:gridCol w="1296000"/>
                <a:gridCol w="4608360"/>
                <a:gridCol w="107928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26.03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«Ваша безопасность в ваших руках. Как уберечь себя и своих близких» встреча с представителями МВД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84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spc="-6">
                          <a:solidFill>
                            <a:srgbClr val="231F20"/>
                          </a:solidFill>
                          <a:uFillTx/>
                          <a:latin typeface="Calibri"/>
                          <a:ea typeface="DejaVu Sans"/>
                        </a:rPr>
                        <a:t>26.03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(ВКС, ответственный - начальник </a:t>
                      </a: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 Лаврентьева В.В.)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984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по </a:t>
                      </a:r>
                      <a:r>
                        <a:rPr lang="ru-RU" sz="1200" b="1" u="none" strike="noStrike" dirty="0" err="1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неодходимости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2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(руководитель клиентской службы - Джабарова Е.А.)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27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по средам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Скандинавская ходьба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13:00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97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по понедельникам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Плетение из ротанга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237</Words>
  <Application>Microsoft Office PowerPoint</Application>
  <PresentationFormat>Произвольный</PresentationFormat>
  <Paragraphs>59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39</cp:revision>
  <dcterms:created xsi:type="dcterms:W3CDTF">2025-11-06T11:20:25Z</dcterms:created>
  <dcterms:modified xsi:type="dcterms:W3CDTF">2026-02-25T11:00:45Z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2</vt:i4>
  </property>
</Properties>
</file>