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46" autoAdjust="0"/>
  </p:normalViewPr>
  <p:slideViewPr>
    <p:cSldViewPr>
      <p:cViewPr>
        <p:scale>
          <a:sx n="100" d="100"/>
          <a:sy n="100" d="100"/>
        </p:scale>
        <p:origin x="-2622" y="50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ул.Славянская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4, Сямжа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+7(81752)2-21-55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Егоров Василий Альбертович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Вологод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15971426"/>
              </p:ext>
            </p:extLst>
          </p:nvPr>
        </p:nvGraphicFramePr>
        <p:xfrm>
          <a:off x="425450" y="1917700"/>
          <a:ext cx="6713865" cy="5098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86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4534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8765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2108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08.03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Участие в мероприятиях празднования Международного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1800" b="0" baseline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женского дня</a:t>
                      </a:r>
                      <a:endParaRPr lang="ru-RU" sz="1800" b="0" dirty="0" smtClean="0">
                        <a:solidFill>
                          <a:srgbClr val="231F2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8726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12.03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</a:t>
                      </a:r>
                      <a:endParaRPr lang="ru-RU" sz="1800" b="0" dirty="0" smtClean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 здравом уме и твердой памяти: практики для активного долголетия»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22738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26.03</a:t>
                      </a:r>
                      <a:endParaRPr lang="ru-RU" sz="18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Отделением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Королевой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Г.В., вопросы пенсионного законодательства 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ВКС, ответственный – начальник </a:t>
                      </a:r>
                      <a:r>
                        <a:rPr lang="ru-RU" sz="1600" b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             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15:00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626655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en-US" sz="1800" dirty="0" smtClean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- руководитель клиентской службы Егоров В.А.)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ул.Славянская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4, Сямжа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+7(81752)2-21-55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Егоров Василий Альбертович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Вологод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16180002"/>
              </p:ext>
            </p:extLst>
          </p:nvPr>
        </p:nvGraphicFramePr>
        <p:xfrm>
          <a:off x="349250" y="1917700"/>
          <a:ext cx="6934200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Вторник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четверг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Вторник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Тренировки по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дартсу</a:t>
                      </a:r>
                      <a:endParaRPr lang="ru-RU" sz="1800" b="0" dirty="0" smtClean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Суббота</a:t>
                      </a: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latin typeface="Calibri" pitchFamily="34" charset="0"/>
                          <a:cs typeface="Calibri" pitchFamily="34" charset="0"/>
                        </a:rPr>
                        <a:t>Прогулка по "Тропе здоровья" на территории зоны отдыха  "Парки в лесу"</a:t>
                      </a:r>
                    </a:p>
                    <a:p>
                      <a:pPr algn="just"/>
                      <a:endParaRPr lang="ru-RU" sz="1600" b="0" dirty="0" smtClean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43784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189</Words>
  <Application>Microsoft Office PowerPoint</Application>
  <PresentationFormat>Произвольный</PresentationFormat>
  <Paragraphs>52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36</cp:revision>
  <cp:lastPrinted>2025-12-04T05:37:43Z</cp:lastPrinted>
  <dcterms:created xsi:type="dcterms:W3CDTF">2025-11-06T11:20:25Z</dcterms:created>
  <dcterms:modified xsi:type="dcterms:W3CDTF">2026-02-25T11:03:02Z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