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D0D8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90EBF0-155B-4A4D-8A02-2889EA90961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127B7A-17B7-4AEA-ABC5-318895477BC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C2C8D0-2E56-4167-A008-53CECABB2AB6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412EB8-E387-4D0E-8731-599B2E37CC45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3AC5F41-52BD-40BB-B142-57CA09ECA66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7F7AF2-E126-40CA-9A52-A288738EF7D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C6651BA-B16F-4B3D-BDA9-7C97CE07B927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4E7FA2A-6C1A-40A2-B7DE-9E4DB832FC6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6F40DF-B15D-48D7-9627-377473076095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AFB105D-5063-4253-8E94-67C217CBC02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EE7D7C4-3384-43A2-8D31-80CB73DA849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DE862CB-E8E6-4038-B7E4-C5DC8D7141A0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E25D35F-C3F7-4594-BC27-8A5CADB786DF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464000" y="316800"/>
            <a:ext cx="267408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9200" y="8441640"/>
            <a:ext cx="5598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2070000"/>
          <a:ext cx="6789600" cy="4573440"/>
        </p:xfrm>
        <a:graphic>
          <a:graphicData uri="http://schemas.openxmlformats.org/drawingml/2006/table">
            <a:tbl>
              <a:tblPr/>
              <a:tblGrid>
                <a:gridCol w="1218960"/>
                <a:gridCol w="4495680"/>
                <a:gridCol w="107496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05.03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Мероприятие, посвященное дню 8 марта «Проектируем вдохновение».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Встреча любителей и хранителей истории Усть-Кубинского округа. Экскурсионная  прогулка по селу Устье.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89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Трансляция проекта Знание. Лекторий.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«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В здравом уме и твердой памяти: практики для активного долголетия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17.03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Беседа «Крымская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весна - 2014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и год единства России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- 2026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».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464000" y="316800"/>
            <a:ext cx="267408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9200" y="8441640"/>
            <a:ext cx="5598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2070000"/>
          <a:ext cx="6789600" cy="4767524"/>
        </p:xfrm>
        <a:graphic>
          <a:graphicData uri="http://schemas.openxmlformats.org/drawingml/2006/table">
            <a:tbl>
              <a:tblPr/>
              <a:tblGrid>
                <a:gridCol w="1218960"/>
                <a:gridCol w="4495680"/>
                <a:gridCol w="107496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040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25.03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Полезная беседа о здоровье.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26.03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 Лаврентьева В.В.)</a:t>
                      </a:r>
                      <a:endParaRPr lang="ru-RU" sz="16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15:00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31.03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Творческая встреча в самых радостных оттенках для взрослых и детей. «Лимоны, апельсины, музыка и книжки».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735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каждый четверг</a:t>
                      </a:r>
                      <a:endParaRPr lang="ru-RU" sz="12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Кружок по кружевоплетению «Снежинка»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220</Words>
  <Application>Microsoft Office PowerPoint</Application>
  <PresentationFormat>Произвольный</PresentationFormat>
  <Paragraphs>55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34</cp:revision>
  <dcterms:created xsi:type="dcterms:W3CDTF">2025-11-06T11:20:25Z</dcterms:created>
  <dcterms:modified xsi:type="dcterms:W3CDTF">2026-02-25T11:03:48Z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