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3090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 smtClean="0"/>
              <a:t>НА</a:t>
            </a:r>
            <a:r>
              <a:rPr lang="ru-RU" spc="-5" dirty="0" smtClean="0"/>
              <a:t> 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169420" y="8347651"/>
            <a:ext cx="5926448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г.Устюжна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ул.Карла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Маркса, д.3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(81737) 2-32-95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Мушкатерова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Людмила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Алевтиновна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Фирсова Елена Владимировна 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784083" y="7152970"/>
            <a:ext cx="3297554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пятница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16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Вологодской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10358397"/>
              </p:ext>
            </p:extLst>
          </p:nvPr>
        </p:nvGraphicFramePr>
        <p:xfrm>
          <a:off x="349250" y="1917700"/>
          <a:ext cx="6790065" cy="490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0415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04157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02.03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u="none" strike="noStrike" dirty="0" smtClean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Интеллектуальный клуб по игре «Что? Где? Когда?» </a:t>
                      </a:r>
                      <a:endParaRPr lang="ru-RU" sz="1800" b="0" u="none" strike="noStrike" dirty="0">
                        <a:solidFill>
                          <a:srgbClr val="231F20"/>
                        </a:solidFill>
                        <a:uFillTx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517849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04.03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0" u="none" strike="noStrike" dirty="0" smtClean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Праздничное мероприятие, посвящённое международному дню 8 Марта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14:00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  <a:tr h="863082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12.03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u="none" strike="noStrike" dirty="0" smtClean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Трансляция проекта Знание. Лекторий. «В здравом уме и твердой памяти: практики для активного долголетия»</a:t>
                      </a:r>
                      <a:endParaRPr lang="ru-RU" sz="1800" b="0" u="none" strike="noStrike" dirty="0">
                        <a:solidFill>
                          <a:srgbClr val="231F20"/>
                        </a:solidFill>
                        <a:uFillTx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10:00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  <a:tr h="350028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13.03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u="none" strike="noStrike" dirty="0" smtClean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Кружок по </a:t>
                      </a:r>
                      <a:r>
                        <a:rPr lang="ru-RU" sz="1800" b="0" u="none" strike="noStrike" dirty="0" err="1" smtClean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нейрогимнастике</a:t>
                      </a:r>
                      <a:r>
                        <a:rPr lang="ru-RU" sz="1800" b="0" u="none" strike="noStrike" dirty="0" smtClean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endParaRPr lang="ru-RU" sz="1800" b="0" u="none" strike="noStrike" dirty="0">
                        <a:solidFill>
                          <a:srgbClr val="231F20"/>
                        </a:solidFill>
                        <a:uFillTx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11:00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  <a:tr h="604157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20.03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u="none" strike="noStrike" dirty="0" smtClean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Окружной турнир по игре «Что? Где? Когда?» среди ветеранских команд </a:t>
                      </a:r>
                      <a:endParaRPr lang="ru-RU" sz="1800" b="0" u="none" strike="noStrike" dirty="0">
                        <a:solidFill>
                          <a:srgbClr val="231F20"/>
                        </a:solidFill>
                        <a:uFillTx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11:00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  <a:tr h="1122006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26.03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u="none" strike="noStrike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Прием управляющего отделением Королевой Г.В., вопросы пенсионного законодательства </a:t>
                      </a:r>
                      <a:r>
                        <a:rPr lang="ru-RU" sz="1600" b="0" u="none" strike="noStrike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(ВКС, ответственный </a:t>
                      </a:r>
                      <a:r>
                        <a:rPr lang="ru-RU" sz="1600" b="0" u="none" strike="noStrike" dirty="0" smtClean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начальник </a:t>
                      </a:r>
                      <a:r>
                        <a:rPr lang="ru-RU" sz="1600" b="0" u="none" strike="noStrike" dirty="0" err="1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УдиОР</a:t>
                      </a:r>
                      <a:r>
                        <a:rPr lang="ru-RU" sz="1600" b="0" u="none" strike="noStrike" dirty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Лаврентьева В.В.)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ru-RU" sz="1800" b="1" spc="-10" dirty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15:00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МАРТ</a:t>
            </a:r>
            <a:endParaRPr spc="-10" dirty="0" smtClean="0"/>
          </a:p>
          <a:p>
            <a:pPr marR="5080" algn="r">
              <a:lnSpc>
                <a:spcPts val="2700"/>
              </a:lnSpc>
            </a:pPr>
            <a:r>
              <a:rPr spc="-20" dirty="0" smtClean="0"/>
              <a:t>202</a:t>
            </a:r>
            <a:r>
              <a:rPr lang="ru-RU" spc="-20" dirty="0" smtClean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169420" y="8347651"/>
            <a:ext cx="5926448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г.Устюжна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ул.Карла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Маркса, д.3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(81737) 2-32-95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Мушкатерова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Людмила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Алевтиновна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Фирсова Елена Владимировна 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784083" y="7152970"/>
            <a:ext cx="3297554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пятница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16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Вологодской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48519817"/>
              </p:ext>
            </p:extLst>
          </p:nvPr>
        </p:nvGraphicFramePr>
        <p:xfrm>
          <a:off x="349250" y="1841500"/>
          <a:ext cx="6790065" cy="515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96012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cs typeface="Calibri" pitchFamily="34" charset="0"/>
                        </a:rPr>
                        <a:t>по необходимости</a:t>
                      </a:r>
                      <a:endParaRPr lang="ru-RU" sz="1200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Индивидуальные консультации по вопросам применения пенсионного и социального законодательства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endParaRPr lang="ru-RU" sz="1800" b="1" dirty="0">
                        <a:solidFill>
                          <a:schemeClr val="dk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еженедельно </a:t>
                      </a:r>
                      <a:endParaRPr lang="ru-RU" sz="1200" b="1" i="0" spc="-1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Клуб «История рода»  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ctr"/>
                      <a:r>
                        <a:rPr lang="ru-RU" sz="1200" b="1" i="0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 средам</a:t>
                      </a:r>
                      <a:endParaRPr lang="ru-RU" sz="1200" b="1" i="0" spc="-1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err="1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ИЗОстудия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«Градиент» 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/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12:00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 согласованию </a:t>
                      </a:r>
                      <a:endParaRPr lang="ru-RU" sz="1200" b="1" i="0" spc="-1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Кружок «Кружевное чудо» 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понедельник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пятница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Группа здоровья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9:30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i="0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 согласованию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err="1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Швейбат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ru-RU" sz="12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вторник,</a:t>
                      </a:r>
                    </a:p>
                    <a:p>
                      <a:pPr algn="ctr"/>
                      <a:r>
                        <a:rPr lang="ru-RU" sz="12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четверг </a:t>
                      </a:r>
                      <a:endParaRPr lang="ru-RU" sz="1200" b="1" spc="-1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Оздоровительная физкультура 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9:30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algn="ctr"/>
                      <a:r>
                        <a:rPr lang="ru-RU" sz="1200" b="1" spc="-1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четверг</a:t>
                      </a:r>
                      <a:endParaRPr lang="ru-RU" sz="1200" dirty="0">
                        <a:solidFill>
                          <a:schemeClr val="tx1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Оздоровительная физкультура 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15:00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понедельник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четверг</a:t>
                      </a:r>
                      <a:endParaRPr lang="ru-RU" sz="12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u="none" strike="noStrike" dirty="0" smtClean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Кружок по </a:t>
                      </a:r>
                      <a:r>
                        <a:rPr lang="ru-RU" sz="1800" b="0" u="none" strike="noStrike" dirty="0" err="1" smtClean="0">
                          <a:solidFill>
                            <a:srgbClr val="231F20"/>
                          </a:solidFill>
                          <a:uFillTx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танцепластике</a:t>
                      </a:r>
                      <a:endParaRPr lang="ru-RU" sz="1800" b="0" u="none" strike="noStrike" dirty="0" smtClean="0">
                        <a:solidFill>
                          <a:srgbClr val="231F20"/>
                        </a:solidFill>
                        <a:uFillTx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19:00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370904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321</TotalTime>
  <Words>277</Words>
  <Application>Microsoft Office PowerPoint</Application>
  <PresentationFormat>Произвольный</PresentationFormat>
  <Paragraphs>78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МАРТ 2026</vt:lpstr>
      <vt:lpstr>МЕРОПРИЯТИЯ НА МАРТ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045MoninaOA</cp:lastModifiedBy>
  <cp:revision>34</cp:revision>
  <dcterms:created xsi:type="dcterms:W3CDTF">2025-11-06T11:20:25Z</dcterms:created>
  <dcterms:modified xsi:type="dcterms:W3CDTF">2026-02-25T05:35:18Z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