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119565"/>
              </p:ext>
            </p:extLst>
          </p:nvPr>
        </p:nvGraphicFramePr>
        <p:xfrm>
          <a:off x="425450" y="1841500"/>
          <a:ext cx="6790065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03.03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представителем Красного креста По вопросам открытого нового центра для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малоимущих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граждан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06.03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(вязание крючком)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10.03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13.03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интересным человеком Ревой С.В.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"Устюжане - герои ликвидаторы последствий аварии на Чернобыльской АЭС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Настольная игра по финансовой грамотности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Урок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самомассажа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лица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65827"/>
              </p:ext>
            </p:extLst>
          </p:nvPr>
        </p:nvGraphicFramePr>
        <p:xfrm>
          <a:off x="349250" y="2077881"/>
          <a:ext cx="6790065" cy="4975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5713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26.03</a:t>
                      </a:r>
                      <a:endParaRPr lang="ru-RU" sz="16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dirty="0" err="1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31.03</a:t>
                      </a:r>
                      <a:endParaRPr lang="ru-RU" sz="16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(вязание крючком)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166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</a:t>
                      </a:r>
                      <a:r>
                        <a:rPr lang="ru-RU" sz="1200" b="1" spc="-1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</a:t>
                      </a:r>
                      <a:r>
                        <a:rPr lang="ru-RU" sz="1200" b="1" spc="-10" baseline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200" b="1" spc="-10" baseline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понедельникам</a:t>
                      </a:r>
                      <a:endParaRPr lang="ru-RU" sz="12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Танцевальный кружок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3411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законодательства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руководитель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клиентской службы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Абрамова Е.В.)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Работа книжного уголка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252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045LavrentievaVV</cp:lastModifiedBy>
  <cp:revision>32</cp:revision>
  <dcterms:created xsi:type="dcterms:W3CDTF">2025-11-06T11:20:25Z</dcterms:created>
  <dcterms:modified xsi:type="dcterms:W3CDTF">2026-03-02T05:07:21Z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