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5A7668-A09B-4DC6-A776-7E25F31223B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5D9A0A-3416-481E-84F3-CE84DC2046C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64D250-71C4-4EDE-985C-E33ACCDDCF2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B657BA-A308-4DEC-938F-8EA2C933EA8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2F34C3-5405-48D1-89D0-1FB44FAEF3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D0A890-4763-4DBB-A069-CE7793CE11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C76C80-AE75-4236-9880-F32191CB11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F4412F-34D4-4C5F-A496-8C921AA90C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4B039A-23D6-4485-93DA-1B800FF95B0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916CC7-6061-46B2-87FE-52206DFC25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E6F5DE-A604-4E53-AD21-8034A6DAE29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016F9F-7A23-47E9-976B-15DA3AD232E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A891D55-F2B3-458E-8CFE-009DDF4A644C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808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6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Арт-терапия. Макраме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Группа «Театралка»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02.06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02.06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 </a:t>
                      </a: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02.06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Поездка в г.Москва на вручение литературной Патриаршей премии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03.06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03.06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Консультация представителя ОСФР по правовым, пенсионным и социальным вопросам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04.06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81" name="object 2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2" name="Группа 2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83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4" name="object 4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5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844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object 10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object 11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object 12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3" name="Группа 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94" name="object 13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5" name="object 14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6" name="object 15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97" name="object 16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8" name="object 17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9" name="object 18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0" name="object 19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01" name="object 20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21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3" name="object 22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04" name="object 23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4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6" name="object 25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07" name="object 26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27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28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29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1" name="object 30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12" name="object 3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3" name="object 32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4" name="Прямоугольник: скругленные углы 1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5" name="Овал 1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6" name="object 34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1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04.06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04.06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 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Кулинария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Встреча со священником Виталием, руководителем отдела религиозного образования и катехизации Переславской епархии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Рисование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08.06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Макраме-ДАР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08.06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Группа «Театралка»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08.06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Школа активного долголетия. З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анятие с Козловой И.Д.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9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120" name="object 42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1" name="Группа 4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122" name="object 4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4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4" name="object 69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70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71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7" name="object 72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808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73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object 74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object 7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2" name="Группа 5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133" name="object 76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4" name="object 77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5" name="object 78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136" name="object 79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7" name="object 80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8" name="object 81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9" name="object 82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40" name="object 83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1" name="object 84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2" name="object 85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43" name="object 86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87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5" name="object 88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46" name="object 89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90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91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92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0" name="object 93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51" name="object 94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2" name="object 95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3" name="Прямоугольник: скругленные углы 3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4" name="Овал 2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5" name="object 96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56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7" name="Таблица 2"/>
          <p:cNvGraphicFramePr/>
          <p:nvPr/>
        </p:nvGraphicFramePr>
        <p:xfrm>
          <a:off x="349200" y="1765080"/>
          <a:ext cx="6789240" cy="55965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09.06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сотрудником АО «ПСБ»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«Карта жителя Ярославской области»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13: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1041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10.06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Психологическая гостиная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Встреча с Романовой Е.Б.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«Кухни нашей Родины большой...»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Кулинарный экскурс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488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«Как сохранить здоровье летом?»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Безопасность в доме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488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Макраме-ДАР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488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Группа «Театралка»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97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159" name="object 98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0" name="Группа 6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161" name="object 99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100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3" name="object 101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102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103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104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299808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bject 105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object 106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object 107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71" name="Группа 7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172" name="object 10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3" name="object 109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4" name="object 110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175" name="object 111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6" name="object 11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7" name="object 11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8" name="object 114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79" name="object 11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0" name="object 116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81" name="object 117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82" name="object 11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11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4" name="object 120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85" name="object 12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12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12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12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9" name="object 125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90" name="object 12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1" name="object 12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2" name="Прямоугольник: скругленные углы 4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3" name="Овал 4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4" name="object 12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95" name="Рисунок 3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6" name="Таблица 3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15.06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представителем Центральной районной больницы Мирошниковой А.Э.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13: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16.06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16.06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16.06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Встреча с сотрудником АО «Альфа-Банк»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17.06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18.06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18.06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18.06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Безопасность в доме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object 129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198" name="object 130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99" name="Группа 8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200" name="object 131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1" name="object 132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202" name="object 133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3" name="object 134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4" name="object 135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5" name="object 136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808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object 137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object 138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object 139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10" name="Группа 9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211" name="object 140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2" name="object 141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3" name="object 142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214" name="object 143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15" name="object 144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16" name="object 145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17" name="object 146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218" name="object 147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19" name="object 148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20" name="object 149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221" name="object 150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2" name="object 151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23" name="object 152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224" name="object 153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5" name="object 154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6" name="object 155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7" name="object 156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8" name="object 157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29" name="object 158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30" name="object 159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31" name="Прямоугольник: скругленные углы 5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2" name="Овал 5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233" name="object 160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234" name="Рисунок 4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5" name="Таблица 5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19.06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/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со священником Виталием, руководителем отдела религиозного образования и катехизации Переславской епархии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19.06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Арт-терапия Рисование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22.06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«Память пылающих лет: Путь к Победе»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22.06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Макраме-ДАР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22.06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Группа «Театралка»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22.06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Час памяти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«Тот первый день войны и первый шаг к Победе»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23.06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23.06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object 16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237" name="object 162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38" name="Группа 10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239" name="object 16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40" name="object 164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241" name="object 16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2" name="object 16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3" name="object 16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4" name="object 16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299808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object 169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object 170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object 171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49" name="Группа 11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250" name="object 172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51" name="object 173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52" name="object 174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253" name="object 175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54" name="object 176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55" name="object 177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56" name="object 178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257" name="object 179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58" name="object 180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59" name="object 181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260" name="object 182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1" name="object 183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62" name="object 184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263" name="object 185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4" name="object 186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5" name="object 187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6" name="object 18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67" name="object 189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68" name="object 190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9" name="object 191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70" name="Прямоугольник: скругленные углы 6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71" name="Овал 6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272" name="object 192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273" name="Рисунок 5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74" name="Таблица 6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23.06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Видеоконцерт Алексея Архиповского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«Возвращение балалайки»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13: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24.06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24.06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Поход в кино.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15.00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25.06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Финансовая грамотность. Платежные карты.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26.06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/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Хороводно-игровая программа «Эй, славяне»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26.06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Рисование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29.06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/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Макраме-ДАР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object 19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276" name="object 194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77" name="Группа 12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278" name="object 195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79" name="object 196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280" name="object 197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81" name="object 198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82" name="object 199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83" name="object 200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3960000" y="316800"/>
            <a:ext cx="317808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object 201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object 202"/>
          <p:cNvSpPr/>
          <p:nvPr/>
        </p:nvSpPr>
        <p:spPr>
          <a:xfrm>
            <a:off x="3819240" y="736164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object 203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88" name="Группа 1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289" name="object 204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90" name="object 205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91" name="object 206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292" name="object 207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93" name="object 208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94" name="object 209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95" name="object 210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296" name="object 211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97" name="object 212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98" name="object 213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299" name="object 214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0" name="object 215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301" name="object 216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302" name="object 217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3" name="object 218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4" name="object 219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5" name="object 220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306" name="object 221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307" name="object 222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8" name="object 223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309" name="Прямоугольник: скругленные углы 7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310" name="Овал 7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311" name="object 224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312" name="Рисунок 6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13" name="Таблица 7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29.06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/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Группа «Театралка»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12: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29.06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представителем Центральной районной больницы Мирошниковой А.Э.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Скандинавская ходьба (практическое занятие)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30.06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30.06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30.06</a:t>
                      </a:r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Клуб кинопутешественников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Индонезия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1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Application>LibreOffice/7.6.0.3$Windows_X86_64 LibreOffice_project/69edd8b8ebc41d00b4de3915dc82f8f0fc3b6265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2026-05-28T11:25:46Z</dcterms:modified>
  <cp:revision>30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