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4.png" ContentType="image/png"/>
  <Override PartName="/ppt/media/image70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75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100.png" ContentType="image/png"/>
  <Override PartName="/ppt/media/image28.png" ContentType="image/png"/>
  <Override PartName="/ppt/media/image101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110.png" ContentType="image/png"/>
  <Override PartName="/ppt/media/image38.png" ContentType="image/png"/>
  <Override PartName="/ppt/media/image111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120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  <Override PartName="/ppt/media/image81.png" ContentType="image/png"/>
  <Override PartName="/ppt/media/image82.png" ContentType="image/png"/>
  <Override PartName="/ppt/media/image83.png" ContentType="image/png"/>
  <Override PartName="/ppt/media/image84.png" ContentType="image/png"/>
  <Override PartName="/ppt/media/image85.png" ContentType="image/png"/>
  <Override PartName="/ppt/media/image86.png" ContentType="image/png"/>
  <Override PartName="/ppt/media/image87.png" ContentType="image/png"/>
  <Override PartName="/ppt/media/image88.png" ContentType="image/png"/>
  <Override PartName="/ppt/media/image89.png" ContentType="image/png"/>
  <Override PartName="/ppt/media/image90.png" ContentType="image/png"/>
  <Override PartName="/ppt/media/image91.png" ContentType="image/png"/>
  <Override PartName="/ppt/media/image92.png" ContentType="image/png"/>
  <Override PartName="/ppt/media/image93.png" ContentType="image/png"/>
  <Override PartName="/ppt/media/image94.png" ContentType="image/png"/>
  <Override PartName="/ppt/media/image95.png" ContentType="image/png"/>
  <Override PartName="/ppt/media/image96.png" ContentType="image/png"/>
  <Override PartName="/ppt/media/image97.png" ContentType="image/png"/>
  <Override PartName="/ppt/media/image98.png" ContentType="image/png"/>
  <Override PartName="/ppt/media/image99.png" ContentType="image/png"/>
  <Override PartName="/ppt/media/image102.png" ContentType="image/png"/>
  <Override PartName="/ppt/media/image103.png" ContentType="image/png"/>
  <Override PartName="/ppt/media/image104.png" ContentType="image/png"/>
  <Override PartName="/ppt/media/image105.png" ContentType="image/png"/>
  <Override PartName="/ppt/media/image106.png" ContentType="image/png"/>
  <Override PartName="/ppt/media/image107.png" ContentType="image/png"/>
  <Override PartName="/ppt/media/image108.png" ContentType="image/png"/>
  <Override PartName="/ppt/media/image109.png" ContentType="image/png"/>
  <Override PartName="/ppt/media/image112.png" ContentType="image/png"/>
  <Override PartName="/ppt/media/image113.png" ContentType="image/png"/>
  <Override PartName="/ppt/media/image114.png" ContentType="image/png"/>
  <Override PartName="/ppt/media/image115.png" ContentType="image/png"/>
  <Override PartName="/ppt/media/image116.png" ContentType="image/png"/>
  <Override PartName="/ppt/media/image117.png" ContentType="image/png"/>
  <Override PartName="/ppt/media/image118.png" ContentType="image/png"/>
  <Override PartName="/ppt/media/image11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3539B5-5E4A-4B8F-BEAA-22DA9FAB45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C6AC69-86B2-4409-AA42-19CE8355B6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9B5A91-D779-4E86-B94A-0D485EDD1FD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E50944-54C0-4D45-8DA9-0FF8C3E0B20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39DB62-BE96-4756-B2F1-CF96720485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3970C8-59FD-4B17-A055-3FCD576AF0B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7F69B7-9292-4723-B0D6-DF66B0B3958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349994E-EA53-42F2-9938-0210D33D1E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887205-1095-4F7D-88AD-3A1CB5C621C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6C9DC6-0988-423E-B463-786741A44C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0D3E0A-8DC4-415E-AC38-27703D0AB3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F6AE59-23B2-434A-AFDD-B5203FDEB4E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184BCE45-0DFB-4F2D-99E8-9ACB56BEB360}" type="slidenum">
              <a:rPr b="0" lang="ru-RU" sz="1400" spc="-1" strike="noStrike">
                <a:solidFill>
                  <a:srgbClr val="8b8b8b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1.png"/><Relationship Id="rId2" Type="http://schemas.openxmlformats.org/officeDocument/2006/relationships/image" Target="../media/image82.png"/><Relationship Id="rId3" Type="http://schemas.openxmlformats.org/officeDocument/2006/relationships/image" Target="../media/image83.png"/><Relationship Id="rId4" Type="http://schemas.openxmlformats.org/officeDocument/2006/relationships/image" Target="../media/image84.png"/><Relationship Id="rId5" Type="http://schemas.openxmlformats.org/officeDocument/2006/relationships/image" Target="../media/image85.png"/><Relationship Id="rId6" Type="http://schemas.openxmlformats.org/officeDocument/2006/relationships/image" Target="../media/image86.png"/><Relationship Id="rId7" Type="http://schemas.openxmlformats.org/officeDocument/2006/relationships/image" Target="../media/image87.png"/><Relationship Id="rId8" Type="http://schemas.openxmlformats.org/officeDocument/2006/relationships/image" Target="../media/image88.png"/><Relationship Id="rId9" Type="http://schemas.openxmlformats.org/officeDocument/2006/relationships/image" Target="../media/image89.png"/><Relationship Id="rId10" Type="http://schemas.openxmlformats.org/officeDocument/2006/relationships/image" Target="../media/image90.png"/><Relationship Id="rId11" Type="http://schemas.openxmlformats.org/officeDocument/2006/relationships/image" Target="../media/image91.png"/><Relationship Id="rId12" Type="http://schemas.openxmlformats.org/officeDocument/2006/relationships/image" Target="../media/image92.png"/><Relationship Id="rId13" Type="http://schemas.openxmlformats.org/officeDocument/2006/relationships/image" Target="../media/image93.png"/><Relationship Id="rId14" Type="http://schemas.openxmlformats.org/officeDocument/2006/relationships/image" Target="../media/image94.png"/><Relationship Id="rId15" Type="http://schemas.openxmlformats.org/officeDocument/2006/relationships/image" Target="../media/image95.png"/><Relationship Id="rId16" Type="http://schemas.openxmlformats.org/officeDocument/2006/relationships/image" Target="../media/image96.png"/><Relationship Id="rId17" Type="http://schemas.openxmlformats.org/officeDocument/2006/relationships/image" Target="../media/image97.png"/><Relationship Id="rId18" Type="http://schemas.openxmlformats.org/officeDocument/2006/relationships/image" Target="../media/image98.png"/><Relationship Id="rId19" Type="http://schemas.openxmlformats.org/officeDocument/2006/relationships/image" Target="../media/image99.png"/><Relationship Id="rId20" Type="http://schemas.openxmlformats.org/officeDocument/2006/relationships/image" Target="../media/image100.png"/><Relationship Id="rId2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1.png"/><Relationship Id="rId2" Type="http://schemas.openxmlformats.org/officeDocument/2006/relationships/image" Target="../media/image102.png"/><Relationship Id="rId3" Type="http://schemas.openxmlformats.org/officeDocument/2006/relationships/image" Target="../media/image103.png"/><Relationship Id="rId4" Type="http://schemas.openxmlformats.org/officeDocument/2006/relationships/image" Target="../media/image104.png"/><Relationship Id="rId5" Type="http://schemas.openxmlformats.org/officeDocument/2006/relationships/image" Target="../media/image105.png"/><Relationship Id="rId6" Type="http://schemas.openxmlformats.org/officeDocument/2006/relationships/image" Target="../media/image106.png"/><Relationship Id="rId7" Type="http://schemas.openxmlformats.org/officeDocument/2006/relationships/image" Target="../media/image107.png"/><Relationship Id="rId8" Type="http://schemas.openxmlformats.org/officeDocument/2006/relationships/image" Target="../media/image108.png"/><Relationship Id="rId9" Type="http://schemas.openxmlformats.org/officeDocument/2006/relationships/image" Target="../media/image109.png"/><Relationship Id="rId10" Type="http://schemas.openxmlformats.org/officeDocument/2006/relationships/image" Target="../media/image110.png"/><Relationship Id="rId11" Type="http://schemas.openxmlformats.org/officeDocument/2006/relationships/image" Target="../media/image111.png"/><Relationship Id="rId12" Type="http://schemas.openxmlformats.org/officeDocument/2006/relationships/image" Target="../media/image112.png"/><Relationship Id="rId13" Type="http://schemas.openxmlformats.org/officeDocument/2006/relationships/image" Target="../media/image113.png"/><Relationship Id="rId14" Type="http://schemas.openxmlformats.org/officeDocument/2006/relationships/image" Target="../media/image114.png"/><Relationship Id="rId15" Type="http://schemas.openxmlformats.org/officeDocument/2006/relationships/image" Target="../media/image115.png"/><Relationship Id="rId16" Type="http://schemas.openxmlformats.org/officeDocument/2006/relationships/image" Target="../media/image116.png"/><Relationship Id="rId17" Type="http://schemas.openxmlformats.org/officeDocument/2006/relationships/image" Target="../media/image117.png"/><Relationship Id="rId18" Type="http://schemas.openxmlformats.org/officeDocument/2006/relationships/image" Target="../media/image118.png"/><Relationship Id="rId19" Type="http://schemas.openxmlformats.org/officeDocument/2006/relationships/image" Target="../media/image119.png"/><Relationship Id="rId20" Type="http://schemas.openxmlformats.org/officeDocument/2006/relationships/image" Target="../media/image1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960000" y="316800"/>
            <a:ext cx="31777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41920" y="744912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6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349200" y="2077920"/>
          <a:ext cx="6789240" cy="4078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Заседание Совета ветеранов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Развлекательная программа «Смеяться разрешается»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 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Мастер-класс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Православные беседы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Рисование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Эко-путешествие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«Чайная вечеринка в дендросаде»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Мастер-класс «Пасхальный декор»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Интерактивное занятие «Читаем сказку «Никита Кожемяка»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82" name="Группа 2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83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4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5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90" name="object 10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91" name="object 11"/>
          <p:cNvSpPr/>
          <p:nvPr/>
        </p:nvSpPr>
        <p:spPr>
          <a:xfrm>
            <a:off x="3819240" y="736164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92" name="object 12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3" name="Группа 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94" name="object 13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object 14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6" name="object 15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97" name="object 16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8" name="object 17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9" name="object 18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0" name="object 19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01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21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3" name="object 22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04" name="object 2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4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6" name="object 25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07" name="object 2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2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28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29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1" name="object 30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12" name="object 3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32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4" name="Прямоугольник: скругленные углы 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Овал 1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6" name="object 34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1"/>
          <p:cNvGraphicFramePr/>
          <p:nvPr/>
        </p:nvGraphicFramePr>
        <p:xfrm>
          <a:off x="174240" y="2223720"/>
          <a:ext cx="6789240" cy="52333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098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64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представителем ЦРБ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Мирошниковой А.Э.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Питание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0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5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 «Я — САМ»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64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фильма Российского географического общества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«Путешествие на Дальний Восток»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9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Патриотический квиз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«Ледовое побоище»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1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9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20" name="object 4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1" name="Группа 4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122" name="object 4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4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4" name="object 69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70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71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72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29" name="object 73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30" name="object 74"/>
          <p:cNvSpPr/>
          <p:nvPr/>
        </p:nvSpPr>
        <p:spPr>
          <a:xfrm>
            <a:off x="3819240" y="736164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31" name="object 7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32" name="Группа 5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133" name="object 76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object 77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35" name="object 78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136" name="object 79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7" name="object 80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8" name="object 81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9" name="object 82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40" name="object 83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1" name="object 84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42" name="object 85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43" name="object 8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8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5" name="object 88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46" name="object 8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9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91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92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0" name="object 93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51" name="object 9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95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3" name="Прямоугольник: скругленные углы 3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Овал 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5" name="object 96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56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7" name="Таблица 2"/>
          <p:cNvGraphicFramePr/>
          <p:nvPr/>
        </p:nvGraphicFramePr>
        <p:xfrm>
          <a:off x="408600" y="1839240"/>
          <a:ext cx="6789240" cy="47113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616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 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Прием юриста Ксенофонтовой Е.Ю.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08.10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Рисование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художественного фильма «Собибор»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Школа компьютерной грамотности. Изучаем смартфон.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 «Я — САМ»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кинопутешественников. Куба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психологом Романовой Е.Б.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97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59" name="object 98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0" name="Группа 6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161" name="object 99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100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3" name="object 101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102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103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104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68" name="object 105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69" name="object 106"/>
          <p:cNvSpPr/>
          <p:nvPr/>
        </p:nvSpPr>
        <p:spPr>
          <a:xfrm>
            <a:off x="3819240" y="736164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70" name="object 107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71" name="Группа 7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172" name="object 10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3" name="object 109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74" name="object 110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175" name="object 111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76" name="object 11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7" name="object 11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8" name="object 114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79" name="object 11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0" name="object 116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81" name="object 117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82" name="object 11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11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4" name="object 120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85" name="object 12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12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12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12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9" name="object 125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90" name="object 12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1" name="object 12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2" name="Прямоугольник: скругленные углы 4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Овал 4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4" name="object 12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95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6" name="Таблица 3"/>
          <p:cNvGraphicFramePr/>
          <p:nvPr/>
        </p:nvGraphicFramePr>
        <p:xfrm>
          <a:off x="366840" y="2119320"/>
          <a:ext cx="6789240" cy="4078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Поход в кино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 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грамотность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Православные беседы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Рисование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Праздничное мероприятие «Светлая Пасха»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представителем ЦРБ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Мирошниковой А.Э.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Саркопения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object 129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98" name="object 130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9" name="Группа 8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00" name="object 131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1" name="object 132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02" name="object 133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3" name="object 134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4" name="object 135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5" name="object 136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207" name="object 137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208" name="object 138"/>
          <p:cNvSpPr/>
          <p:nvPr/>
        </p:nvSpPr>
        <p:spPr>
          <a:xfrm>
            <a:off x="3819240" y="736164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209" name="object 139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210" name="Группа 9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11" name="object 140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2" name="object 141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13" name="object 142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14" name="object 143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15" name="object 144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6" name="object 145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7" name="object 146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218" name="object 147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19" name="object 148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20" name="object 149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221" name="object 150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2" name="object 151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3" name="object 152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224" name="object 153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5" name="object 154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6" name="object 155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156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8" name="object 157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29" name="object 158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30" name="object 159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31" name="Прямоугольник: скругленные углы 5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Овал 5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33" name="object 160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234" name="Рисунок 4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5" name="Таблица 5"/>
          <p:cNvGraphicFramePr/>
          <p:nvPr/>
        </p:nvGraphicFramePr>
        <p:xfrm>
          <a:off x="349200" y="2077920"/>
          <a:ext cx="6789240" cy="44492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 «Я — САМ»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Школа активного долголетия. Встреча с Козловой И.Д.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Мастер-класс по росписи пряника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Поездка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 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Прием юриста Ксенофонтовой Е.Ю.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08.10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Караоке-клуб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Рисование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object 16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237" name="object 16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38" name="Группа 10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39" name="object 16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40" name="object 164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41" name="object 16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2" name="object 16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3" name="object 16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4" name="object 16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246" name="object 169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247" name="object 170"/>
          <p:cNvSpPr/>
          <p:nvPr/>
        </p:nvSpPr>
        <p:spPr>
          <a:xfrm>
            <a:off x="3819240" y="7361640"/>
            <a:ext cx="3295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248" name="object 171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249" name="Группа 11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50" name="object 17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51" name="object 173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252" name="object 174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53" name="object 175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54" name="object 17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55" name="object 17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56" name="object 178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257" name="object 17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58" name="object 180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259" name="object 181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260" name="object 18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1" name="object 18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62" name="object 184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263" name="object 18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4" name="object 18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5" name="object 18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6" name="object 18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67" name="object 189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268" name="object 19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9" name="object 19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70" name="Прямоугольник: скругленные углы 6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Овал 6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72" name="object 19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273" name="Рисунок 5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74" name="Таблица 6"/>
          <p:cNvGraphicFramePr/>
          <p:nvPr/>
        </p:nvGraphicFramePr>
        <p:xfrm>
          <a:off x="349200" y="2077920"/>
          <a:ext cx="6789240" cy="4078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11.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Мастер-класс «Создание русской текстильной куклы»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Школа компьютерной грамотности. Изучаем смартфон.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 «Я — САМ»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спектакля «Сильва»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Танцевальный мастер-класс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 (ФОК)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Квиз к Дню малочисленных народов России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30.04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 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Application>LibreOffice/7.3.3.2$Windows_X86_64 LibreOffice_project/d1d0ea68f081ee2800a922cac8f79445e4603348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2026-03-30T14:02:36Z</dcterms:modified>
  <cp:revision>36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