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7556500" cy="106934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E74F7E4-06CB-4CDE-9F57-547C44F5B221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6944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E218A1F-E423-4D21-AC2A-5EF9208C903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376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236590D-B213-4B97-9C07-5CC3638232C5}" type="slidenum">
              <a:t>1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107600"/>
          </a:xfrm>
        </p:spPr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45031FA-3F60-4DF8-8AC2-46EEA4BEC651}" type="slidenum">
              <a:t>2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107600"/>
          </a:xfrm>
        </p:spPr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6F2763-99D0-4CB8-AA5A-66E64019ACB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955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4505D3-5447-4ECD-BBCE-CDF9A91EE30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587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CB43A3F-754D-478C-974A-429F171BEA9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370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584E13-CCB6-4F30-A2EC-A6773875855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09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444FCA-D786-4C20-905F-22BA4B9AB2F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71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6BFFCA-995B-4853-808C-D8BE8E70BCE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975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31993D-A328-4460-BA38-CC9510ACC6D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867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1E544D-0AE0-4BB2-887B-4303863CEAC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163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CC721D-0A8C-40E7-8587-31E6545D67F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140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E783F7-703C-4038-8CA9-76527FADF1F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889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C74D2273-9866-4B3D-891F-6E4B9C346AF1}" type="datetime1">
              <a:rPr lang="ru-RU" smtClean="0"/>
              <a:pPr lvl="0"/>
              <a:t>30.04.2026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97B9DC-35AB-4E34-ADEF-532D3A96DC3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626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C74D2273-9866-4B3D-891F-6E4B9C346AF1}" type="datetime1">
              <a:rPr lang="ru-RU"/>
              <a:pPr lvl="0"/>
              <a:t>2026/4/30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F3280C3E-BFD8-483C-B66F-8A3CD060D9F9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4" name="object 36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6" name="object 38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object 3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40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1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МАЙ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1" name="object 45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2" name="Группа 10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3" name="object 4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object 50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5" name="object 51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6" name="object 52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17" name="object 53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8" name="object 54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" name="object 55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0" name="object 56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1" name="object 57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2" name="object 58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3" name="object 59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object 60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5" name="object 61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6" name="object 62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3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" name="object 64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object 65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0" name="object 66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1" name="object 67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8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3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393120" y="1443960"/>
          <a:ext cx="6998760" cy="7237080"/>
        </p:xfrm>
        <a:graphic>
          <a:graphicData uri="http://schemas.openxmlformats.org/drawingml/2006/table">
            <a:tbl>
              <a:tblPr/>
              <a:tblGrid>
                <a:gridCol w="869039">
                  <a:extLst>
                    <a:ext uri="{9D8B030D-6E8A-4147-A177-3AD203B41FA5}">
                      <a16:colId xmlns:a16="http://schemas.microsoft.com/office/drawing/2014/main" val="2974235712"/>
                    </a:ext>
                  </a:extLst>
                </a:gridCol>
                <a:gridCol w="4950360">
                  <a:extLst>
                    <a:ext uri="{9D8B030D-6E8A-4147-A177-3AD203B41FA5}">
                      <a16:colId xmlns:a16="http://schemas.microsoft.com/office/drawing/2014/main" val="1130728132"/>
                    </a:ext>
                  </a:extLst>
                </a:gridCol>
                <a:gridCol w="1179720">
                  <a:extLst>
                    <a:ext uri="{9D8B030D-6E8A-4147-A177-3AD203B41FA5}">
                      <a16:colId xmlns:a16="http://schemas.microsoft.com/office/drawing/2014/main" val="13588770"/>
                    </a:ext>
                  </a:extLst>
                </a:gridCol>
              </a:tblGrid>
              <a:tr h="64116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699437"/>
                  </a:ext>
                </a:extLst>
              </a:tr>
              <a:tr h="64116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Велопробег, посвященный Дню Победы в Великой Отечественной войне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042396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Украшение ЦОСПа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61892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244566"/>
                  </a:ext>
                </a:extLst>
              </a:tr>
              <a:tr h="6411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Квиз-игра «Поедем, погостим» к Году единства народов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402295"/>
                  </a:ext>
                </a:extLst>
              </a:tr>
              <a:tr h="6411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мероприятия. День радио, праздник работников всех отраслей связи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707220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Победный май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837202"/>
                  </a:ext>
                </a:extLst>
              </a:tr>
              <a:tr h="6411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Торжественное мероприятие, посвященное Победе в Великой Отечественной войне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09.00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17656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Благотворительный фестиваль «Белый цветок»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248884"/>
                  </a:ext>
                </a:extLst>
              </a:tr>
              <a:tr h="6411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Встреча с психологом ОСФР по Ярославской области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859292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13.05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436646"/>
                  </a:ext>
                </a:extLst>
              </a:tr>
              <a:tr h="9158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мероприятия. Индивидуальное консультирование по правовым, пенсионным и социальным вопросам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540944"/>
                  </a:ext>
                </a:extLst>
              </a:tr>
              <a:tr h="6422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Просмотр фильма русского географического общества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440171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393120" y="8568000"/>
          <a:ext cx="7010640" cy="785160"/>
        </p:xfrm>
        <a:graphic>
          <a:graphicData uri="http://schemas.openxmlformats.org/drawingml/2006/table">
            <a:tbl>
              <a:tblPr/>
              <a:tblGrid>
                <a:gridCol w="870119">
                  <a:extLst>
                    <a:ext uri="{9D8B030D-6E8A-4147-A177-3AD203B41FA5}">
                      <a16:colId xmlns:a16="http://schemas.microsoft.com/office/drawing/2014/main" val="2842230065"/>
                    </a:ext>
                  </a:extLst>
                </a:gridCol>
                <a:gridCol w="4958640">
                  <a:extLst>
                    <a:ext uri="{9D8B030D-6E8A-4147-A177-3AD203B41FA5}">
                      <a16:colId xmlns:a16="http://schemas.microsoft.com/office/drawing/2014/main" val="3717557071"/>
                    </a:ext>
                  </a:extLst>
                </a:gridCol>
                <a:gridCol w="1182240">
                  <a:extLst>
                    <a:ext uri="{9D8B030D-6E8A-4147-A177-3AD203B41FA5}">
                      <a16:colId xmlns:a16="http://schemas.microsoft.com/office/drawing/2014/main" val="3640521084"/>
                    </a:ext>
                  </a:extLst>
                </a:gridCol>
              </a:tblGrid>
              <a:tr h="41940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484444"/>
                  </a:ext>
                </a:extLst>
              </a:tr>
              <a:tr h="366119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День пионерии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499451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381960" y="9432000"/>
          <a:ext cx="7021440" cy="1006200"/>
        </p:xfrm>
        <a:graphic>
          <a:graphicData uri="http://schemas.openxmlformats.org/drawingml/2006/table">
            <a:tbl>
              <a:tblPr/>
              <a:tblGrid>
                <a:gridCol w="871200">
                  <a:extLst>
                    <a:ext uri="{9D8B030D-6E8A-4147-A177-3AD203B41FA5}">
                      <a16:colId xmlns:a16="http://schemas.microsoft.com/office/drawing/2014/main" val="3396579017"/>
                    </a:ext>
                  </a:extLst>
                </a:gridCol>
                <a:gridCol w="4966200">
                  <a:extLst>
                    <a:ext uri="{9D8B030D-6E8A-4147-A177-3AD203B41FA5}">
                      <a16:colId xmlns:a16="http://schemas.microsoft.com/office/drawing/2014/main" val="2135667850"/>
                    </a:ext>
                  </a:extLst>
                </a:gridCol>
                <a:gridCol w="1184400">
                  <a:extLst>
                    <a:ext uri="{9D8B030D-6E8A-4147-A177-3AD203B41FA5}">
                      <a16:colId xmlns:a16="http://schemas.microsoft.com/office/drawing/2014/main" val="3498020494"/>
                    </a:ext>
                  </a:extLst>
                </a:gridCol>
              </a:tblGrid>
              <a:tr h="366119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Мероприятие ко Дню музеев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102715"/>
                  </a:ext>
                </a:extLst>
              </a:tr>
              <a:tr h="64044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РГО «Знание» «Откуда мы родом: пишем историю семьи вместе» День полярника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77954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21096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wrap="square" lIns="0" tIns="0" rIns="0" bIns="0" anchor="t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МАЙ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156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2400" b="1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Адрес:  г. Любим, ул. Советская, д. 9/23</a:t>
            </a:r>
            <a:b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  8 (48543) 2 12 95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  Степанова Анна Павловна</a:t>
            </a:r>
          </a:p>
        </p:txBody>
      </p:sp>
      <p:sp>
        <p:nvSpPr>
          <p:cNvPr id="13" name="object 44"/>
          <p:cNvSpPr/>
          <p:nvPr/>
        </p:nvSpPr>
        <p:spPr>
          <a:xfrm>
            <a:off x="3477960" y="7343999"/>
            <a:ext cx="3960000" cy="830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четверг - 08:00 – 17:00, пятница — 08:00 — 16:00</a:t>
            </a:r>
          </a:p>
        </p:txBody>
      </p:sp>
      <p:sp>
        <p:nvSpPr>
          <p:cNvPr id="14" name="object 45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6" name="object 4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3" name="object 56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6" name="object 59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9" name="object 62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>
                <a:extLst>
                  <a:ext uri="{FF2B5EF4-FFF2-40B4-BE49-F238E27FC236}">
                    <a16:creationId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552000" y="813600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1">
            <a:lum/>
            <a:alphaModFix/>
          </a:blip>
          <a:srcRect/>
          <a:stretch>
            <a:fillRect/>
          </a:stretch>
        </p:blipFill>
        <p:spPr>
          <a:xfrm>
            <a:off x="6696000" y="828000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2">
            <a:lum/>
            <a:alphaModFix/>
          </a:blip>
          <a:srcRect/>
          <a:stretch>
            <a:fillRect/>
          </a:stretch>
        </p:blipFill>
        <p:spPr>
          <a:xfrm>
            <a:off x="6153120" y="9577080"/>
            <a:ext cx="861839" cy="86183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438839" y="1695240"/>
          <a:ext cx="7003440" cy="3803760"/>
        </p:xfrm>
        <a:graphic>
          <a:graphicData uri="http://schemas.openxmlformats.org/drawingml/2006/table">
            <a:tbl>
              <a:tblPr/>
              <a:tblGrid>
                <a:gridCol w="870839">
                  <a:extLst>
                    <a:ext uri="{9D8B030D-6E8A-4147-A177-3AD203B41FA5}">
                      <a16:colId xmlns:a16="http://schemas.microsoft.com/office/drawing/2014/main" val="1635329632"/>
                    </a:ext>
                  </a:extLst>
                </a:gridCol>
                <a:gridCol w="4954320">
                  <a:extLst>
                    <a:ext uri="{9D8B030D-6E8A-4147-A177-3AD203B41FA5}">
                      <a16:colId xmlns:a16="http://schemas.microsoft.com/office/drawing/2014/main" val="2254630527"/>
                    </a:ext>
                  </a:extLst>
                </a:gridCol>
                <a:gridCol w="1178640">
                  <a:extLst>
                    <a:ext uri="{9D8B030D-6E8A-4147-A177-3AD203B41FA5}">
                      <a16:colId xmlns:a16="http://schemas.microsoft.com/office/drawing/2014/main" val="1695056378"/>
                    </a:ext>
                  </a:extLst>
                </a:gridCol>
              </a:tblGrid>
              <a:tr h="64332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161126"/>
                  </a:ext>
                </a:extLst>
              </a:tr>
              <a:tr h="459719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День славянской письменности и культуры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26896"/>
                  </a:ext>
                </a:extLst>
              </a:tr>
              <a:tr h="371879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453920"/>
                  </a:ext>
                </a:extLst>
              </a:tr>
              <a:tr h="6404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Встреча с сотрудниками МВД России по Любимскому району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118413"/>
                  </a:ext>
                </a:extLst>
              </a:tr>
              <a:tr h="40320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Общероссийский День библиотек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0223"/>
                  </a:ext>
                </a:extLst>
              </a:tr>
              <a:tr h="6404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мероприятия. Урок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526973"/>
                  </a:ext>
                </a:extLst>
              </a:tr>
              <a:tr h="64512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36933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268</Words>
  <Application>Microsoft Office PowerPoint</Application>
  <PresentationFormat>Widescreen</PresentationFormat>
  <Paragraphs>89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Lucida Sans Unicode</vt:lpstr>
      <vt:lpstr>Mangal</vt:lpstr>
      <vt:lpstr>StarSymbol</vt:lpstr>
      <vt:lpstr>Tahoma</vt:lpstr>
      <vt:lpstr>Times New Roman</vt:lpstr>
      <vt:lpstr>Обычный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МАЙ 2026</dc:title>
  <cp:lastModifiedBy>Convertio</cp:lastModifiedBy>
  <cp:revision>13</cp:revision>
  <cp:lastPrinted>2026-03-26T12:35:24Z</cp:lastPrinted>
  <dcterms:modified xsi:type="dcterms:W3CDTF">2026-04-30T07:30:33Z</dcterms:modified>
</cp:coreProperties>
</file>