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8A1F054-FDD0-4CDA-8406-A306C4EE47E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F528A70-ADD3-48CD-AB73-431602EAEEE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BB1C8E5-6B0A-4400-8FC0-608739C590E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BDD90E1-5C4E-4FEF-BBB8-7D883F140DD7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60FAAA0-E500-4A02-8BBF-1DCD21B295B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02B6C65-0783-493D-803E-A59EF9EC179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BDAEAC7-6F11-4F13-AB2B-D7357BF384B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BB1B0BF-4205-4925-AF1A-C9D3EEE499C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C65F5D2-14F3-4571-B8D8-D6A568BC4767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B8C0A0E-A7F0-4A91-90F7-582B8D9CE4D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A82B38B-94EE-4EAF-A46A-AAC7C6EB580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8B242EC-BC7D-400C-9DB3-034A682A7AC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FA09166-C860-49DE-9BD7-B259A83F1358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720" cy="165600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3280" cy="3581280"/>
          </a:xfrm>
          <a:custGeom>
            <a:avLst/>
            <a:gdLst>
              <a:gd name="textAreaLeft" fmla="*/ 0 w 7343280"/>
              <a:gd name="textAreaRight" fmla="*/ 7345800 w 7343280"/>
              <a:gd name="textAreaTop" fmla="*/ 0 h 3581280"/>
              <a:gd name="textAreaBottom" fmla="*/ 3583800 h 35812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5520" cy="130320"/>
            <a:chOff x="644400" y="8176320"/>
            <a:chExt cx="1145520" cy="130320"/>
          </a:xfrm>
        </p:grpSpPr>
        <p:pic>
          <p:nvPicPr>
            <p:cNvPr id="44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800" cy="130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2160" cy="127080"/>
            </a:xfrm>
            <a:custGeom>
              <a:avLst/>
              <a:gdLst>
                <a:gd name="textAreaLeft" fmla="*/ 0 w 92160"/>
                <a:gd name="textAreaRight" fmla="*/ 94680 w 92160"/>
                <a:gd name="textAreaTop" fmla="*/ 0 h 127080"/>
                <a:gd name="textAreaBottom" fmla="*/ 129600 h 12708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6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764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520" cy="12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320000" y="316800"/>
            <a:ext cx="2817000" cy="18648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ИЮЛЬ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628920" y="8441640"/>
            <a:ext cx="511164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object 44"/>
          <p:cNvSpPr/>
          <p:nvPr/>
        </p:nvSpPr>
        <p:spPr>
          <a:xfrm>
            <a:off x="3819240" y="7361640"/>
            <a:ext cx="329508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 08:00 — 16:00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512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26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</a:rPr>
              <a:t>Санкт-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512280" y="489240"/>
            <a:ext cx="2515320" cy="980640"/>
            <a:chOff x="512280" y="489240"/>
            <a:chExt cx="2515320" cy="980640"/>
          </a:xfrm>
        </p:grpSpPr>
        <p:pic>
          <p:nvPicPr>
            <p:cNvPr id="55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000" cy="9547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2680" cy="182880"/>
            </a:xfrm>
            <a:custGeom>
              <a:avLst/>
              <a:gdLst>
                <a:gd name="textAreaLeft" fmla="*/ 0 w 292680"/>
                <a:gd name="textAreaRight" fmla="*/ 295200 w 292680"/>
                <a:gd name="textAreaTop" fmla="*/ 0 h 182880"/>
                <a:gd name="textAreaBottom" fmla="*/ 185400 h 18288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5320" cy="148680"/>
              <a:chOff x="1917720" y="814680"/>
              <a:chExt cx="445320" cy="14868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88360" cy="148680"/>
              </a:xfrm>
              <a:custGeom>
                <a:avLst/>
                <a:gdLst>
                  <a:gd name="textAreaLeft" fmla="*/ 0 w 288360"/>
                  <a:gd name="textAreaRight" fmla="*/ 290880 w 288360"/>
                  <a:gd name="textAreaTop" fmla="*/ 0 h 148680"/>
                  <a:gd name="textAreaBottom" fmla="*/ 151200 h 14868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9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80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320" cy="1512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5000" cy="181080"/>
              <a:chOff x="1762920" y="1051200"/>
              <a:chExt cx="675000" cy="181080"/>
            </a:xfrm>
          </p:grpSpPr>
          <p:pic>
            <p:nvPicPr>
              <p:cNvPr id="62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240" cy="1476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0200" cy="181080"/>
              </a:xfrm>
              <a:custGeom>
                <a:avLst/>
                <a:gdLst>
                  <a:gd name="textAreaLeft" fmla="*/ 0 w 520200"/>
                  <a:gd name="textAreaRight" fmla="*/ 522720 w 520200"/>
                  <a:gd name="textAreaTop" fmla="*/ 0 h 181080"/>
                  <a:gd name="textAreaBottom" fmla="*/ 183600 h 18108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88360" cy="147600"/>
              <a:chOff x="2489040" y="1051560"/>
              <a:chExt cx="288360" cy="147600"/>
            </a:xfrm>
          </p:grpSpPr>
          <p:pic>
            <p:nvPicPr>
              <p:cNvPr id="65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440" cy="147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44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0960" cy="185400"/>
              <a:chOff x="1556640" y="1284480"/>
              <a:chExt cx="1470960" cy="185400"/>
            </a:xfrm>
          </p:grpSpPr>
          <p:pic>
            <p:nvPicPr>
              <p:cNvPr id="68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76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840" cy="185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6080" cy="147240"/>
              </a:xfrm>
              <a:custGeom>
                <a:avLst/>
                <a:gdLst>
                  <a:gd name="textAreaLeft" fmla="*/ 0 w 136080"/>
                  <a:gd name="textAreaRight" fmla="*/ 138600 w 136080"/>
                  <a:gd name="textAreaTop" fmla="*/ 0 h 147240"/>
                  <a:gd name="textAreaBottom" fmla="*/ 149760 h 14724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3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760" cy="178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960" cy="1476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22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6" name="Овал 3"/>
          <p:cNvSpPr/>
          <p:nvPr/>
        </p:nvSpPr>
        <p:spPr>
          <a:xfrm>
            <a:off x="60476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7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040" cy="51408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9680" cy="859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/>
        </p:nvGraphicFramePr>
        <p:xfrm>
          <a:off x="362880" y="1805400"/>
          <a:ext cx="6789240" cy="568152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40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01.07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Заседание общественной организации ветеранов войны и труда (пенсионеров), вооруженных сил и правоохранительных органов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09: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01.07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Сбор аптечек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01.07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Прогулка по городу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«Макушка лета. Ярилин день»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13.00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02.07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02.07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Видеоэкскурсия (РГО)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Курилы.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13.00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02.07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Клуб молодых инвалидов  «Я — САМ»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Кулинария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03.07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Встреча со священником Виталием, руководителем отдела религиозного образования и катехизации Переславской епархии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12.00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object 1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720" cy="1656000"/>
          </a:xfrm>
          <a:prstGeom prst="rect">
            <a:avLst/>
          </a:prstGeom>
          <a:ln w="0">
            <a:noFill/>
          </a:ln>
        </p:spPr>
      </p:pic>
      <p:sp>
        <p:nvSpPr>
          <p:cNvPr id="81" name="object 2"/>
          <p:cNvSpPr/>
          <p:nvPr/>
        </p:nvSpPr>
        <p:spPr>
          <a:xfrm>
            <a:off x="111240" y="7000200"/>
            <a:ext cx="7343280" cy="3581280"/>
          </a:xfrm>
          <a:custGeom>
            <a:avLst/>
            <a:gdLst>
              <a:gd name="textAreaLeft" fmla="*/ 0 w 7343280"/>
              <a:gd name="textAreaRight" fmla="*/ 7345800 w 7343280"/>
              <a:gd name="textAreaTop" fmla="*/ 0 h 3581280"/>
              <a:gd name="textAreaBottom" fmla="*/ 3583800 h 35812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2" name="Группа 2"/>
          <p:cNvGrpSpPr/>
          <p:nvPr/>
        </p:nvGrpSpPr>
        <p:grpSpPr>
          <a:xfrm>
            <a:off x="644400" y="8176320"/>
            <a:ext cx="1145520" cy="130320"/>
            <a:chOff x="644400" y="8176320"/>
            <a:chExt cx="1145520" cy="130320"/>
          </a:xfrm>
        </p:grpSpPr>
        <p:pic>
          <p:nvPicPr>
            <p:cNvPr id="83" name="object 3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800" cy="130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4" name="object 4"/>
            <p:cNvSpPr/>
            <p:nvPr/>
          </p:nvSpPr>
          <p:spPr>
            <a:xfrm>
              <a:off x="771480" y="8178120"/>
              <a:ext cx="92160" cy="127080"/>
            </a:xfrm>
            <a:custGeom>
              <a:avLst/>
              <a:gdLst>
                <a:gd name="textAreaLeft" fmla="*/ 0 w 92160"/>
                <a:gd name="textAreaRight" fmla="*/ 94680 w 92160"/>
                <a:gd name="textAreaTop" fmla="*/ 0 h 127080"/>
                <a:gd name="textAreaBottom" fmla="*/ 129600 h 12708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85" name="object 5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6" name="object 6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7" name="object 7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764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88" name="object 8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520" cy="12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4320000" y="316800"/>
            <a:ext cx="2817360" cy="18648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ИЮЛЬ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0" name="object 10"/>
          <p:cNvSpPr/>
          <p:nvPr/>
        </p:nvSpPr>
        <p:spPr>
          <a:xfrm>
            <a:off x="628920" y="8441640"/>
            <a:ext cx="511164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1" name="object 11"/>
          <p:cNvSpPr/>
          <p:nvPr/>
        </p:nvSpPr>
        <p:spPr>
          <a:xfrm>
            <a:off x="3819240" y="7361640"/>
            <a:ext cx="329508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 08:00 — 16:00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object 12"/>
          <p:cNvSpPr/>
          <p:nvPr/>
        </p:nvSpPr>
        <p:spPr>
          <a:xfrm>
            <a:off x="6123240" y="8786520"/>
            <a:ext cx="91512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26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</a:rPr>
              <a:t>Санкт-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93" name="Группа 3"/>
          <p:cNvGrpSpPr/>
          <p:nvPr/>
        </p:nvGrpSpPr>
        <p:grpSpPr>
          <a:xfrm>
            <a:off x="512280" y="489240"/>
            <a:ext cx="2515320" cy="980640"/>
            <a:chOff x="512280" y="489240"/>
            <a:chExt cx="2515320" cy="980640"/>
          </a:xfrm>
        </p:grpSpPr>
        <p:pic>
          <p:nvPicPr>
            <p:cNvPr id="94" name="object 13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000" cy="9547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5" name="object 14"/>
            <p:cNvSpPr/>
            <p:nvPr/>
          </p:nvSpPr>
          <p:spPr>
            <a:xfrm>
              <a:off x="1577160" y="814680"/>
              <a:ext cx="292680" cy="182880"/>
            </a:xfrm>
            <a:custGeom>
              <a:avLst/>
              <a:gdLst>
                <a:gd name="textAreaLeft" fmla="*/ 0 w 292680"/>
                <a:gd name="textAreaRight" fmla="*/ 295200 w 292680"/>
                <a:gd name="textAreaTop" fmla="*/ 0 h 182880"/>
                <a:gd name="textAreaBottom" fmla="*/ 185400 h 18288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96" name="object 15"/>
            <p:cNvGrpSpPr/>
            <p:nvPr/>
          </p:nvGrpSpPr>
          <p:grpSpPr>
            <a:xfrm>
              <a:off x="1917720" y="814680"/>
              <a:ext cx="445320" cy="148680"/>
              <a:chOff x="1917720" y="814680"/>
              <a:chExt cx="445320" cy="148680"/>
            </a:xfrm>
          </p:grpSpPr>
          <p:sp>
            <p:nvSpPr>
              <p:cNvPr id="97" name="object 16"/>
              <p:cNvSpPr/>
              <p:nvPr/>
            </p:nvSpPr>
            <p:spPr>
              <a:xfrm>
                <a:off x="1917720" y="814680"/>
                <a:ext cx="288360" cy="148680"/>
              </a:xfrm>
              <a:custGeom>
                <a:avLst/>
                <a:gdLst>
                  <a:gd name="textAreaLeft" fmla="*/ 0 w 288360"/>
                  <a:gd name="textAreaRight" fmla="*/ 290880 w 288360"/>
                  <a:gd name="textAreaTop" fmla="*/ 0 h 148680"/>
                  <a:gd name="textAreaBottom" fmla="*/ 151200 h 14868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98" name="object 17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80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99" name="object 18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320" cy="1512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00" name="object 19"/>
            <p:cNvGrpSpPr/>
            <p:nvPr/>
          </p:nvGrpSpPr>
          <p:grpSpPr>
            <a:xfrm>
              <a:off x="1762920" y="1051200"/>
              <a:ext cx="675000" cy="181080"/>
              <a:chOff x="1762920" y="1051200"/>
              <a:chExt cx="675000" cy="181080"/>
            </a:xfrm>
          </p:grpSpPr>
          <p:pic>
            <p:nvPicPr>
              <p:cNvPr id="101" name="object 20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240" cy="1476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2" name="object 21"/>
              <p:cNvSpPr/>
              <p:nvPr/>
            </p:nvSpPr>
            <p:spPr>
              <a:xfrm>
                <a:off x="1917720" y="1051200"/>
                <a:ext cx="520200" cy="181080"/>
              </a:xfrm>
              <a:custGeom>
                <a:avLst/>
                <a:gdLst>
                  <a:gd name="textAreaLeft" fmla="*/ 0 w 520200"/>
                  <a:gd name="textAreaRight" fmla="*/ 522720 w 520200"/>
                  <a:gd name="textAreaTop" fmla="*/ 0 h 181080"/>
                  <a:gd name="textAreaBottom" fmla="*/ 183600 h 18108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03" name="object 22"/>
            <p:cNvGrpSpPr/>
            <p:nvPr/>
          </p:nvGrpSpPr>
          <p:grpSpPr>
            <a:xfrm>
              <a:off x="2489040" y="1051560"/>
              <a:ext cx="288360" cy="147600"/>
              <a:chOff x="2489040" y="1051560"/>
              <a:chExt cx="288360" cy="147600"/>
            </a:xfrm>
          </p:grpSpPr>
          <p:pic>
            <p:nvPicPr>
              <p:cNvPr id="104" name="object 23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440" cy="147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5" name="object 24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44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06" name="object 25"/>
            <p:cNvGrpSpPr/>
            <p:nvPr/>
          </p:nvGrpSpPr>
          <p:grpSpPr>
            <a:xfrm>
              <a:off x="1556640" y="1284480"/>
              <a:ext cx="1470960" cy="185400"/>
              <a:chOff x="1556640" y="1284480"/>
              <a:chExt cx="1470960" cy="185400"/>
            </a:xfrm>
          </p:grpSpPr>
          <p:pic>
            <p:nvPicPr>
              <p:cNvPr id="107" name="object 26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76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8" name="object 27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9" name="object 28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840" cy="185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0" name="object 29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11" name="object 30"/>
              <p:cNvSpPr/>
              <p:nvPr/>
            </p:nvSpPr>
            <p:spPr>
              <a:xfrm>
                <a:off x="2494080" y="1290960"/>
                <a:ext cx="136080" cy="147240"/>
              </a:xfrm>
              <a:custGeom>
                <a:avLst/>
                <a:gdLst>
                  <a:gd name="textAreaLeft" fmla="*/ 0 w 136080"/>
                  <a:gd name="textAreaRight" fmla="*/ 138600 w 136080"/>
                  <a:gd name="textAreaTop" fmla="*/ 0 h 147240"/>
                  <a:gd name="textAreaBottom" fmla="*/ 149760 h 14724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12" name="object 31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760" cy="178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13" name="object 32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960" cy="1476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14" name="Прямоугольник: скругленные углы 1"/>
          <p:cNvSpPr/>
          <p:nvPr/>
        </p:nvSpPr>
        <p:spPr>
          <a:xfrm>
            <a:off x="6140520" y="9593640"/>
            <a:ext cx="8722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15" name="Овал 1"/>
          <p:cNvSpPr/>
          <p:nvPr/>
        </p:nvSpPr>
        <p:spPr>
          <a:xfrm>
            <a:off x="60476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6" name="object 34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040" cy="514080"/>
          </a:xfrm>
          <a:prstGeom prst="rect">
            <a:avLst/>
          </a:prstGeom>
          <a:ln w="0">
            <a:noFill/>
          </a:ln>
        </p:spPr>
      </p:pic>
      <p:pic>
        <p:nvPicPr>
          <p:cNvPr id="117" name="Рисунок 1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9680" cy="859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8" name="Таблица 1"/>
          <p:cNvGraphicFramePr/>
          <p:nvPr/>
        </p:nvGraphicFramePr>
        <p:xfrm>
          <a:off x="349200" y="2077920"/>
          <a:ext cx="6789240" cy="533520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03.07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Арт-терапия Рисование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14: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07.07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09.07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16.07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21.07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23.07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27.07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Арт-терапия Макраме-ДАР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27.07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Группа «Театралка»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12.00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" name="object 9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720" cy="1656000"/>
          </a:xfrm>
          <a:prstGeom prst="rect">
            <a:avLst/>
          </a:prstGeom>
          <a:ln w="0">
            <a:noFill/>
          </a:ln>
        </p:spPr>
      </p:pic>
      <p:sp>
        <p:nvSpPr>
          <p:cNvPr id="120" name="object 42"/>
          <p:cNvSpPr/>
          <p:nvPr/>
        </p:nvSpPr>
        <p:spPr>
          <a:xfrm>
            <a:off x="111240" y="7000200"/>
            <a:ext cx="7343280" cy="3581280"/>
          </a:xfrm>
          <a:custGeom>
            <a:avLst/>
            <a:gdLst>
              <a:gd name="textAreaLeft" fmla="*/ 0 w 7343280"/>
              <a:gd name="textAreaRight" fmla="*/ 7345800 w 7343280"/>
              <a:gd name="textAreaTop" fmla="*/ 0 h 3581280"/>
              <a:gd name="textAreaBottom" fmla="*/ 3583800 h 35812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1" name="Группа 4"/>
          <p:cNvGrpSpPr/>
          <p:nvPr/>
        </p:nvGrpSpPr>
        <p:grpSpPr>
          <a:xfrm>
            <a:off x="644400" y="8176320"/>
            <a:ext cx="1145520" cy="130320"/>
            <a:chOff x="644400" y="8176320"/>
            <a:chExt cx="1145520" cy="130320"/>
          </a:xfrm>
        </p:grpSpPr>
        <p:pic>
          <p:nvPicPr>
            <p:cNvPr id="122" name="object 4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800" cy="130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3" name="object 47"/>
            <p:cNvSpPr/>
            <p:nvPr/>
          </p:nvSpPr>
          <p:spPr>
            <a:xfrm>
              <a:off x="771480" y="8178120"/>
              <a:ext cx="92160" cy="127080"/>
            </a:xfrm>
            <a:custGeom>
              <a:avLst/>
              <a:gdLst>
                <a:gd name="textAreaLeft" fmla="*/ 0 w 92160"/>
                <a:gd name="textAreaRight" fmla="*/ 94680 w 92160"/>
                <a:gd name="textAreaTop" fmla="*/ 0 h 127080"/>
                <a:gd name="textAreaBottom" fmla="*/ 129600 h 12708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24" name="object 69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5" name="object 70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6" name="object 71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764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27" name="object 72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520" cy="12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28" name="PlaceHolder 1"/>
          <p:cNvSpPr>
            <a:spLocks noGrp="1"/>
          </p:cNvSpPr>
          <p:nvPr>
            <p:ph type="title"/>
          </p:nvPr>
        </p:nvSpPr>
        <p:spPr>
          <a:xfrm>
            <a:off x="4320000" y="316800"/>
            <a:ext cx="2817000" cy="18648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ИЮЛЬ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9" name="object 73"/>
          <p:cNvSpPr/>
          <p:nvPr/>
        </p:nvSpPr>
        <p:spPr>
          <a:xfrm>
            <a:off x="628920" y="8441640"/>
            <a:ext cx="511164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0" name="object 74"/>
          <p:cNvSpPr/>
          <p:nvPr/>
        </p:nvSpPr>
        <p:spPr>
          <a:xfrm>
            <a:off x="3819240" y="7361640"/>
            <a:ext cx="329508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 08:00 — 16:00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object 75"/>
          <p:cNvSpPr/>
          <p:nvPr/>
        </p:nvSpPr>
        <p:spPr>
          <a:xfrm>
            <a:off x="6123240" y="8786520"/>
            <a:ext cx="91512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26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</a:rPr>
              <a:t>Санкт-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32" name="Группа 5"/>
          <p:cNvGrpSpPr/>
          <p:nvPr/>
        </p:nvGrpSpPr>
        <p:grpSpPr>
          <a:xfrm>
            <a:off x="512280" y="489240"/>
            <a:ext cx="2515320" cy="980640"/>
            <a:chOff x="512280" y="489240"/>
            <a:chExt cx="2515320" cy="980640"/>
          </a:xfrm>
        </p:grpSpPr>
        <p:pic>
          <p:nvPicPr>
            <p:cNvPr id="133" name="object 76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000" cy="9547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34" name="object 77"/>
            <p:cNvSpPr/>
            <p:nvPr/>
          </p:nvSpPr>
          <p:spPr>
            <a:xfrm>
              <a:off x="1577160" y="814680"/>
              <a:ext cx="292680" cy="182880"/>
            </a:xfrm>
            <a:custGeom>
              <a:avLst/>
              <a:gdLst>
                <a:gd name="textAreaLeft" fmla="*/ 0 w 292680"/>
                <a:gd name="textAreaRight" fmla="*/ 295200 w 292680"/>
                <a:gd name="textAreaTop" fmla="*/ 0 h 182880"/>
                <a:gd name="textAreaBottom" fmla="*/ 185400 h 18288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35" name="object 78"/>
            <p:cNvGrpSpPr/>
            <p:nvPr/>
          </p:nvGrpSpPr>
          <p:grpSpPr>
            <a:xfrm>
              <a:off x="1917720" y="814680"/>
              <a:ext cx="445320" cy="148680"/>
              <a:chOff x="1917720" y="814680"/>
              <a:chExt cx="445320" cy="148680"/>
            </a:xfrm>
          </p:grpSpPr>
          <p:sp>
            <p:nvSpPr>
              <p:cNvPr id="136" name="object 79"/>
              <p:cNvSpPr/>
              <p:nvPr/>
            </p:nvSpPr>
            <p:spPr>
              <a:xfrm>
                <a:off x="1917720" y="814680"/>
                <a:ext cx="288360" cy="148680"/>
              </a:xfrm>
              <a:custGeom>
                <a:avLst/>
                <a:gdLst>
                  <a:gd name="textAreaLeft" fmla="*/ 0 w 288360"/>
                  <a:gd name="textAreaRight" fmla="*/ 290880 w 288360"/>
                  <a:gd name="textAreaTop" fmla="*/ 0 h 148680"/>
                  <a:gd name="textAreaBottom" fmla="*/ 151200 h 14868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37" name="object 80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80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38" name="object 81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320" cy="1512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39" name="object 82"/>
            <p:cNvGrpSpPr/>
            <p:nvPr/>
          </p:nvGrpSpPr>
          <p:grpSpPr>
            <a:xfrm>
              <a:off x="1762920" y="1051200"/>
              <a:ext cx="675000" cy="181080"/>
              <a:chOff x="1762920" y="1051200"/>
              <a:chExt cx="675000" cy="181080"/>
            </a:xfrm>
          </p:grpSpPr>
          <p:pic>
            <p:nvPicPr>
              <p:cNvPr id="140" name="object 83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240" cy="1476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41" name="object 84"/>
              <p:cNvSpPr/>
              <p:nvPr/>
            </p:nvSpPr>
            <p:spPr>
              <a:xfrm>
                <a:off x="1917720" y="1051200"/>
                <a:ext cx="520200" cy="181080"/>
              </a:xfrm>
              <a:custGeom>
                <a:avLst/>
                <a:gdLst>
                  <a:gd name="textAreaLeft" fmla="*/ 0 w 520200"/>
                  <a:gd name="textAreaRight" fmla="*/ 522720 w 520200"/>
                  <a:gd name="textAreaTop" fmla="*/ 0 h 181080"/>
                  <a:gd name="textAreaBottom" fmla="*/ 183600 h 18108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42" name="object 85"/>
            <p:cNvGrpSpPr/>
            <p:nvPr/>
          </p:nvGrpSpPr>
          <p:grpSpPr>
            <a:xfrm>
              <a:off x="2489040" y="1051560"/>
              <a:ext cx="288360" cy="147600"/>
              <a:chOff x="2489040" y="1051560"/>
              <a:chExt cx="288360" cy="147600"/>
            </a:xfrm>
          </p:grpSpPr>
          <p:pic>
            <p:nvPicPr>
              <p:cNvPr id="143" name="object 86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440" cy="147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4" name="object 87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44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45" name="object 88"/>
            <p:cNvGrpSpPr/>
            <p:nvPr/>
          </p:nvGrpSpPr>
          <p:grpSpPr>
            <a:xfrm>
              <a:off x="1556640" y="1284480"/>
              <a:ext cx="1470960" cy="185400"/>
              <a:chOff x="1556640" y="1284480"/>
              <a:chExt cx="1470960" cy="185400"/>
            </a:xfrm>
          </p:grpSpPr>
          <p:pic>
            <p:nvPicPr>
              <p:cNvPr id="146" name="object 89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76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7" name="object 90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8" name="object 91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840" cy="185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9" name="object 92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50" name="object 93"/>
              <p:cNvSpPr/>
              <p:nvPr/>
            </p:nvSpPr>
            <p:spPr>
              <a:xfrm>
                <a:off x="2494080" y="1290960"/>
                <a:ext cx="136080" cy="147240"/>
              </a:xfrm>
              <a:custGeom>
                <a:avLst/>
                <a:gdLst>
                  <a:gd name="textAreaLeft" fmla="*/ 0 w 136080"/>
                  <a:gd name="textAreaRight" fmla="*/ 138600 w 136080"/>
                  <a:gd name="textAreaTop" fmla="*/ 0 h 147240"/>
                  <a:gd name="textAreaBottom" fmla="*/ 149760 h 14724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51" name="object 94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760" cy="178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52" name="object 95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960" cy="1476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53" name="Прямоугольник: скругленные углы 3"/>
          <p:cNvSpPr/>
          <p:nvPr/>
        </p:nvSpPr>
        <p:spPr>
          <a:xfrm>
            <a:off x="6140520" y="9593640"/>
            <a:ext cx="8722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54" name="Овал 2"/>
          <p:cNvSpPr/>
          <p:nvPr/>
        </p:nvSpPr>
        <p:spPr>
          <a:xfrm>
            <a:off x="60476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5" name="object 96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040" cy="514080"/>
          </a:xfrm>
          <a:prstGeom prst="rect">
            <a:avLst/>
          </a:prstGeom>
          <a:ln w="0">
            <a:noFill/>
          </a:ln>
        </p:spPr>
      </p:pic>
      <p:pic>
        <p:nvPicPr>
          <p:cNvPr id="156" name="Рисунок 2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9680" cy="859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57" name="Таблица 2"/>
          <p:cNvGraphicFramePr/>
          <p:nvPr/>
        </p:nvGraphicFramePr>
        <p:xfrm>
          <a:off x="349200" y="1765080"/>
          <a:ext cx="6789240" cy="613008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5518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27.07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Встреча с представителем Центральной районной больницы Мирошниковой А.Э.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13: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11041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28.07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28.07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Интеллектуально-творческий квиз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«Русь крещенная, Русь православная»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13.00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29.07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Заседание общественной организации ветеранов войны и труда (пенсионеров), вооруженных сил и правоохранительных органов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09.00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44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29.07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Поход в кино.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15.00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30.07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Лечебная физкультура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59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30.07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Лекция общества «Знание»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10.00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8" name="object 97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7720" cy="1656000"/>
          </a:xfrm>
          <a:prstGeom prst="rect">
            <a:avLst/>
          </a:prstGeom>
          <a:ln w="0">
            <a:noFill/>
          </a:ln>
        </p:spPr>
      </p:pic>
      <p:sp>
        <p:nvSpPr>
          <p:cNvPr id="159" name="object 98"/>
          <p:cNvSpPr/>
          <p:nvPr/>
        </p:nvSpPr>
        <p:spPr>
          <a:xfrm>
            <a:off x="111240" y="7000200"/>
            <a:ext cx="7343280" cy="3581280"/>
          </a:xfrm>
          <a:custGeom>
            <a:avLst/>
            <a:gdLst>
              <a:gd name="textAreaLeft" fmla="*/ 0 w 7343280"/>
              <a:gd name="textAreaRight" fmla="*/ 7345800 w 7343280"/>
              <a:gd name="textAreaTop" fmla="*/ 0 h 3581280"/>
              <a:gd name="textAreaBottom" fmla="*/ 3583800 h 35812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60" name="Группа 6"/>
          <p:cNvGrpSpPr/>
          <p:nvPr/>
        </p:nvGrpSpPr>
        <p:grpSpPr>
          <a:xfrm>
            <a:off x="644400" y="8176320"/>
            <a:ext cx="1145520" cy="130320"/>
            <a:chOff x="644400" y="8176320"/>
            <a:chExt cx="1145520" cy="130320"/>
          </a:xfrm>
        </p:grpSpPr>
        <p:pic>
          <p:nvPicPr>
            <p:cNvPr id="161" name="object 99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800" cy="130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2" name="object 100"/>
            <p:cNvSpPr/>
            <p:nvPr/>
          </p:nvSpPr>
          <p:spPr>
            <a:xfrm>
              <a:off x="771480" y="8178120"/>
              <a:ext cx="92160" cy="127080"/>
            </a:xfrm>
            <a:custGeom>
              <a:avLst/>
              <a:gdLst>
                <a:gd name="textAreaLeft" fmla="*/ 0 w 92160"/>
                <a:gd name="textAreaRight" fmla="*/ 94680 w 92160"/>
                <a:gd name="textAreaTop" fmla="*/ 0 h 127080"/>
                <a:gd name="textAreaBottom" fmla="*/ 129600 h 12708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63" name="object 101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4" name="object 102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5" name="object 103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764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6" name="object 104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520" cy="12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7" name="PlaceHolder 1"/>
          <p:cNvSpPr>
            <a:spLocks noGrp="1"/>
          </p:cNvSpPr>
          <p:nvPr>
            <p:ph type="title"/>
          </p:nvPr>
        </p:nvSpPr>
        <p:spPr>
          <a:xfrm>
            <a:off x="4140000" y="316800"/>
            <a:ext cx="2997000" cy="18648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ИЮНЬ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object 105"/>
          <p:cNvSpPr/>
          <p:nvPr/>
        </p:nvSpPr>
        <p:spPr>
          <a:xfrm>
            <a:off x="628920" y="8441640"/>
            <a:ext cx="511164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г.Переславль-Залесский, ул.Брембольская, 28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object 106"/>
          <p:cNvSpPr/>
          <p:nvPr/>
        </p:nvSpPr>
        <p:spPr>
          <a:xfrm>
            <a:off x="3819240" y="7361640"/>
            <a:ext cx="329508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четверг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08:00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 17:00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 08:00 — 16:00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0" name="object 107"/>
          <p:cNvSpPr/>
          <p:nvPr/>
        </p:nvSpPr>
        <p:spPr>
          <a:xfrm>
            <a:off x="6123240" y="8786520"/>
            <a:ext cx="915120" cy="7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26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1" strike="noStrike">
                <a:solidFill>
                  <a:srgbClr val="ffffff"/>
                </a:solidFill>
                <a:latin typeface="Calibri"/>
              </a:rPr>
              <a:t>Санкт-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Петербургу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Ленинградской</a:t>
            </a:r>
            <a:r>
              <a:rPr b="0" lang="ru-RU" sz="800" spc="480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71" name="Группа 7"/>
          <p:cNvGrpSpPr/>
          <p:nvPr/>
        </p:nvGrpSpPr>
        <p:grpSpPr>
          <a:xfrm>
            <a:off x="512280" y="489240"/>
            <a:ext cx="2515320" cy="980640"/>
            <a:chOff x="512280" y="489240"/>
            <a:chExt cx="2515320" cy="980640"/>
          </a:xfrm>
        </p:grpSpPr>
        <p:pic>
          <p:nvPicPr>
            <p:cNvPr id="172" name="object 108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000" cy="9547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73" name="object 109"/>
            <p:cNvSpPr/>
            <p:nvPr/>
          </p:nvSpPr>
          <p:spPr>
            <a:xfrm>
              <a:off x="1577160" y="814680"/>
              <a:ext cx="292680" cy="182880"/>
            </a:xfrm>
            <a:custGeom>
              <a:avLst/>
              <a:gdLst>
                <a:gd name="textAreaLeft" fmla="*/ 0 w 292680"/>
                <a:gd name="textAreaRight" fmla="*/ 295200 w 292680"/>
                <a:gd name="textAreaTop" fmla="*/ 0 h 182880"/>
                <a:gd name="textAreaBottom" fmla="*/ 185400 h 18288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74" name="object 110"/>
            <p:cNvGrpSpPr/>
            <p:nvPr/>
          </p:nvGrpSpPr>
          <p:grpSpPr>
            <a:xfrm>
              <a:off x="1917720" y="814680"/>
              <a:ext cx="445320" cy="148680"/>
              <a:chOff x="1917720" y="814680"/>
              <a:chExt cx="445320" cy="148680"/>
            </a:xfrm>
          </p:grpSpPr>
          <p:sp>
            <p:nvSpPr>
              <p:cNvPr id="175" name="object 111"/>
              <p:cNvSpPr/>
              <p:nvPr/>
            </p:nvSpPr>
            <p:spPr>
              <a:xfrm>
                <a:off x="1917720" y="814680"/>
                <a:ext cx="288360" cy="148680"/>
              </a:xfrm>
              <a:custGeom>
                <a:avLst/>
                <a:gdLst>
                  <a:gd name="textAreaLeft" fmla="*/ 0 w 288360"/>
                  <a:gd name="textAreaRight" fmla="*/ 290880 w 288360"/>
                  <a:gd name="textAreaTop" fmla="*/ 0 h 148680"/>
                  <a:gd name="textAreaBottom" fmla="*/ 151200 h 14868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76" name="object 112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880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77" name="object 113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320" cy="1512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78" name="object 114"/>
            <p:cNvGrpSpPr/>
            <p:nvPr/>
          </p:nvGrpSpPr>
          <p:grpSpPr>
            <a:xfrm>
              <a:off x="1762920" y="1051200"/>
              <a:ext cx="675000" cy="181080"/>
              <a:chOff x="1762920" y="1051200"/>
              <a:chExt cx="675000" cy="181080"/>
            </a:xfrm>
          </p:grpSpPr>
          <p:pic>
            <p:nvPicPr>
              <p:cNvPr id="179" name="object 115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240" cy="1476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0" name="object 116"/>
              <p:cNvSpPr/>
              <p:nvPr/>
            </p:nvSpPr>
            <p:spPr>
              <a:xfrm>
                <a:off x="1917720" y="1051200"/>
                <a:ext cx="520200" cy="181080"/>
              </a:xfrm>
              <a:custGeom>
                <a:avLst/>
                <a:gdLst>
                  <a:gd name="textAreaLeft" fmla="*/ 0 w 520200"/>
                  <a:gd name="textAreaRight" fmla="*/ 522720 w 520200"/>
                  <a:gd name="textAreaTop" fmla="*/ 0 h 181080"/>
                  <a:gd name="textAreaBottom" fmla="*/ 183600 h 18108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81" name="object 117"/>
            <p:cNvGrpSpPr/>
            <p:nvPr/>
          </p:nvGrpSpPr>
          <p:grpSpPr>
            <a:xfrm>
              <a:off x="2489040" y="1051560"/>
              <a:ext cx="288360" cy="147600"/>
              <a:chOff x="2489040" y="1051560"/>
              <a:chExt cx="288360" cy="147600"/>
            </a:xfrm>
          </p:grpSpPr>
          <p:pic>
            <p:nvPicPr>
              <p:cNvPr id="182" name="object 118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440" cy="147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3" name="object 119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44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84" name="object 120"/>
            <p:cNvGrpSpPr/>
            <p:nvPr/>
          </p:nvGrpSpPr>
          <p:grpSpPr>
            <a:xfrm>
              <a:off x="1556640" y="1284480"/>
              <a:ext cx="1470960" cy="185400"/>
              <a:chOff x="1556640" y="1284480"/>
              <a:chExt cx="1470960" cy="185400"/>
            </a:xfrm>
          </p:grpSpPr>
          <p:pic>
            <p:nvPicPr>
              <p:cNvPr id="185" name="object 121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076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6" name="object 122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7" name="object 123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7840" cy="185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88" name="object 124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89" name="object 125"/>
              <p:cNvSpPr/>
              <p:nvPr/>
            </p:nvSpPr>
            <p:spPr>
              <a:xfrm>
                <a:off x="2494080" y="1290960"/>
                <a:ext cx="136080" cy="147240"/>
              </a:xfrm>
              <a:custGeom>
                <a:avLst/>
                <a:gdLst>
                  <a:gd name="textAreaLeft" fmla="*/ 0 w 136080"/>
                  <a:gd name="textAreaRight" fmla="*/ 138600 w 136080"/>
                  <a:gd name="textAreaTop" fmla="*/ 0 h 147240"/>
                  <a:gd name="textAreaBottom" fmla="*/ 149760 h 14724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90" name="object 126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7760" cy="178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91" name="object 127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5960" cy="1476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192" name="Прямоугольник: скругленные углы 4"/>
          <p:cNvSpPr/>
          <p:nvPr/>
        </p:nvSpPr>
        <p:spPr>
          <a:xfrm>
            <a:off x="6140520" y="9593640"/>
            <a:ext cx="8722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193" name="Овал 4"/>
          <p:cNvSpPr/>
          <p:nvPr/>
        </p:nvSpPr>
        <p:spPr>
          <a:xfrm>
            <a:off x="60476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94" name="object 12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040" cy="514080"/>
          </a:xfrm>
          <a:prstGeom prst="rect">
            <a:avLst/>
          </a:prstGeom>
          <a:ln w="0">
            <a:noFill/>
          </a:ln>
        </p:spPr>
      </p:pic>
      <p:pic>
        <p:nvPicPr>
          <p:cNvPr id="195" name="Рисунок 3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59680" cy="859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96" name="Таблица 3"/>
          <p:cNvGraphicFramePr/>
          <p:nvPr/>
        </p:nvGraphicFramePr>
        <p:xfrm>
          <a:off x="349200" y="2077920"/>
          <a:ext cx="6789240" cy="523404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37080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30.07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/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Клуб молодых инвалидов </a:t>
                      </a:r>
                      <a:r>
                        <a:rPr b="0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 «Я — САМ» </a:t>
                      </a:r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Кулинария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14:</a:t>
                      </a:r>
                      <a:r>
                        <a:rPr b="0" lang="ru-RU" sz="1800" spc="-26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31.07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Встреча со священником Виталием, руководителем отдела религиозного образования и катехизации Переславской епархии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12:00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70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31.07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Арт-терапия Рисование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14.00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936</TotalTime>
  <Application>LibreOffice/7.6.0.3$Windows_X86_64 LibreOffice_project/69edd8b8ebc41d00b4de3915dc82f8f0fc3b6265</Application>
  <AppVersion>15.0000</AppVersion>
  <Words>51</Words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2026-07-01T11:45:27Z</dcterms:modified>
  <cp:revision>39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