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5" r:id="rId3"/>
  </p:sldMasterIdLst>
  <p:sldIdLst>
    <p:sldId id="262" r:id="rId4"/>
    <p:sldId id="259" r:id="rId5"/>
  </p:sldIdLst>
  <p:sldSz cx="7556500" cy="106934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/>
    <p:restoredTop sz="0"/>
  </p:normalViewPr>
  <p:slideViewPr>
    <p:cSldViewPr>
      <p:cViewPr>
        <p:scale>
          <a:sx n="73" d="100"/>
          <a:sy n="73" d="100"/>
        </p:scale>
        <p:origin x="-3264" y="-16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F98BA6B-D6D6-4561-8B0A-E1D9C9D9FBA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15C3367-ECD1-4A78-8403-BCB1433C7165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2CBE706-2154-49F8-9349-51106C7B9EEE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FDAC48A-8013-4E89-B54C-D91872B1D29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 idx="4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A4AE39A-436D-4383-BA2D-09B6D856504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C6FCDE5-4ED1-4D52-A164-7E6DE98EBB7A}" type="slidenum">
              <a:t>‹#›</a:t>
            </a:fld>
            <a:endParaRPr/>
          </a:p>
        </p:txBody>
      </p:sp>
      <p:sp>
        <p:nvSpPr>
          <p:cNvPr id="8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idx="5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8E94EB9-1619-4AAB-B5ED-74FB1E0D166F}" type="slidenum">
              <a:t>‹#›</a:t>
            </a:fld>
            <a:endParaRPr/>
          </a:p>
        </p:txBody>
      </p:sp>
      <p:sp>
        <p:nvSpPr>
          <p:cNvPr id="10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4002D11-EEA1-479C-838E-E453B1731E4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E1272A5-6F88-4CEC-B9B6-BAB110F52099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idx="5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idx="6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3254B90-53F0-4F1B-80CF-736125AC623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idx="5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idx="6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2396D6B-E3F9-498E-8057-E6ADA61E742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091C527-9473-4DA5-A209-C982364E5C19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idx="5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idx="6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5A90A0C-52BF-4E90-91B4-7BF4C36A58F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idx="5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358A9D7-18C1-4633-8A63-1919E0594EF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idx="5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idx="6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idx="7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81B81A1-95E5-4E53-B595-A4E726408A1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idx="5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idx="6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idx="7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idx="8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idx="9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F943056-73DB-477F-8E2A-CDBBA951BDD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3073C5C-8A9F-4568-A5AD-7269BCACD59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 idx="4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281A716-2D94-4E3F-B6D0-00FE9255525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969C736-2792-4611-8CE4-3A51A53A01B9}" type="slidenum">
              <a:t>‹#›</a:t>
            </a:fld>
            <a:endParaRPr/>
          </a:p>
        </p:txBody>
      </p:sp>
      <p:sp>
        <p:nvSpPr>
          <p:cNvPr id="8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idx="5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0919FEE-2C0E-49BC-B523-05916FF8C6F3}" type="slidenum">
              <a:t>‹#›</a:t>
            </a:fld>
            <a:endParaRPr/>
          </a:p>
        </p:txBody>
      </p:sp>
      <p:sp>
        <p:nvSpPr>
          <p:cNvPr id="10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E2BDB41-1B28-44F9-8B19-4CD1AF981E6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DFDCC20-8E37-4E76-9237-F5D76D66EB4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4F57E4B-E44E-4E63-8964-5F56160D932A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idx="5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idx="6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6BEB98-687D-4C72-8549-521BE14BEE2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idx="5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idx="6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2E060EC-7408-4F0F-9ADE-7294D8CF0E3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idx="5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idx="6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50F8CEB-2BEC-44B6-9983-2DD0F4BB65B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idx="5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D97E9A2-DD8F-42D7-9DDE-9244C2726CF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idx="5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idx="6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idx="7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D9F620A-9435-4558-AA8E-28F27DFB7A89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idx="4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idx="5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idx="6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idx="7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idx="8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idx="9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123928A-4B3C-41D6-AEEB-0B74DACBF440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2FABF41D-BD9A-4E90-995E-B4E7E1BF8D70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78B9FA53-8779-404B-B63B-1FC45955E4E3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3E09A718-25F6-4707-9F8D-E544AC39085E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F461BEC8-0270-48D7-9EB7-9AAE7CB10DF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621C630D-C5AF-4C4A-9481-104984BC785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CC37E83B-5BE6-44C5-87BA-9B3F22A146C6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8A36A5C-3C20-4350-B652-FE877663BD3D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ransition/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 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C1808FE-569B-4287-A3A7-07E2F26481B4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grpSp>
        <p:nvGrpSpPr>
          <p:cNvPr id="40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41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38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/>
            </a:p>
          </p:txBody>
        </p:sp>
        <p:pic>
          <p:nvPicPr>
            <p:cNvPr id="43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PlaceHolder 1"/>
          <p:cNvSpPr>
            <a:spLocks noGrp="1"/>
          </p:cNvSpPr>
          <p:nvPr>
            <p:ph type="title" idx="4294967295"/>
          </p:nvPr>
        </p:nvSpPr>
        <p:spPr>
          <a:xfrm>
            <a:off x="4822920" y="316800"/>
            <a:ext cx="231300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ЯНВАРЬ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8" name="object 44"/>
          <p:cNvSpPr/>
          <p:nvPr/>
        </p:nvSpPr>
        <p:spPr>
          <a:xfrm>
            <a:off x="3819240" y="7361640"/>
            <a:ext cx="32940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49" name="object 45"/>
          <p:cNvSpPr/>
          <p:nvPr/>
        </p:nvSpPr>
        <p:spPr>
          <a:xfrm>
            <a:off x="6123240" y="8786520"/>
            <a:ext cx="9140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0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51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2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/>
            </a:p>
          </p:txBody>
        </p:sp>
        <p:grpSp>
          <p:nvGrpSpPr>
            <p:cNvPr id="53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54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/>
              </a:p>
            </p:txBody>
          </p:sp>
          <p:pic>
            <p:nvPicPr>
              <p:cNvPr id="55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6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7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58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9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60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61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2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3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64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8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/>
              </a:p>
            </p:txBody>
          </p:sp>
          <p:pic>
            <p:nvPicPr>
              <p:cNvPr id="69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1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/>
          </a:p>
        </p:txBody>
      </p:sp>
      <p:sp>
        <p:nvSpPr>
          <p:cNvPr id="72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/>
          </a:p>
        </p:txBody>
      </p:sp>
      <p:pic>
        <p:nvPicPr>
          <p:cNvPr id="73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4" name="Таблица 4"/>
          <p:cNvGraphicFramePr>
            <a:graphicFrameLocks noGrp="1"/>
          </p:cNvGraphicFramePr>
          <p:nvPr/>
        </p:nvGraphicFramePr>
        <p:xfrm>
          <a:off x="439920" y="2025000"/>
          <a:ext cx="6789600" cy="82062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90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Арт-терапия. Макраме-ДАР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К дню Красной книги России «Заповедники России» (фильм РГО)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2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13.01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Лечебная физкультура (ФОК)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Клуб молодых инвалидов «Я - САМ»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16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latin typeface="Calibri"/>
                        </a:rPr>
                        <a:t>14.01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Караоке-клуб «И снова Новый год, но Старый»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90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latin typeface="Calibri"/>
                        </a:rPr>
                        <a:t>15.01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Лечебная физкультура (ФОК)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Федеральные мероприятия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Клуб молодых инвалидов «Я - САМ»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14:00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16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latin typeface="Calibri"/>
                        </a:rPr>
                        <a:t>16.01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Православные встречи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16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latin typeface="Calibri"/>
                        </a:rPr>
                        <a:t>19.01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Арт-терапия. Макраме - ДАР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15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latin typeface="Calibri"/>
                        </a:rPr>
                        <a:t>20.01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Лечебная физкультура (ФОК)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Клуб молодых инвалидов «Я — САМ»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ЦЕНТРальный кинозал «Год единства народов России» День республики Крым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14:00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90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latin typeface="Calibri"/>
                        </a:rPr>
                        <a:t>22.01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Лечебная физкультура (ФОК)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Федеральные мероприятия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Клуб молодых инвалидов «Я - САМ»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14:00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2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latin typeface="Calibri"/>
                        </a:rPr>
                        <a:t>23.01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Приёмная юриста Ксенофонтовой Е.Ю.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День пирога «Рецепт моей семьи»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08:10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103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latin typeface="Calibri"/>
                        </a:rPr>
                        <a:t>26.01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Арт -терапия. Макраме — ДАР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Татьянин день. «Татьяны в истории, поэзии, песнях»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/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42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/>
              <a:ahLst/>
              <a:cxnLst/>
              <a:rect l="l" t="t" r="r" b="b"/>
              <a:pathLst>
                <a:path w="94615" h="129538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/>
            </a:p>
          </p:txBody>
        </p:sp>
        <p:pic>
          <p:nvPicPr>
            <p:cNvPr id="44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 idx="4294967295"/>
          </p:nvPr>
        </p:nvSpPr>
        <p:spPr>
          <a:xfrm>
            <a:off x="4822920" y="316800"/>
            <a:ext cx="2315160" cy="18658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ЯНВАРЬ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272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 Переславль-Залесский, ул. Брембольская, д.28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8(4853) 52-64-67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Кольцова Е.Ю.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240" y="7361640"/>
            <a:ext cx="32961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Ярославской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53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/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/>
              </a:p>
            </p:txBody>
          </p:sp>
          <p:pic>
            <p:nvPicPr>
              <p:cNvPr id="57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/>
              </a:p>
            </p:txBody>
          </p:sp>
          <p:pic>
            <p:nvPicPr>
              <p:cNvPr id="71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/>
          </a:p>
        </p:txBody>
      </p:sp>
      <p:sp>
        <p:nvSpPr>
          <p:cNvPr id="74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/>
          </a:p>
        </p:txBody>
      </p:sp>
      <p:pic>
        <p:nvPicPr>
          <p:cNvPr id="75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>
            <a:graphicFrameLocks noGrp="1"/>
          </p:cNvGraphicFramePr>
          <p:nvPr/>
        </p:nvGraphicFramePr>
        <p:xfrm>
          <a:off x="349200" y="2077920"/>
          <a:ext cx="6789600" cy="49399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27.01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Лечебная физкультура (ФОК)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Клуб молодых инвалидов «Я — САМ»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Школа активного долголетия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13:00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29.01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Лечебная физкультура (ФОК)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Федеральные мероприятия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Клуб молодых инвалидов «Я - САМ»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latin typeface="Calibri"/>
                        </a:rPr>
                        <a:t>30.01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Великие спектакли «ушедшей» эпохи «Ревизор»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6.0.36"/>
  <p:tag name="AS_OS" val="Unix 5.4.0.216"/>
  <p:tag name="AS_RELEASE_DATE" val="2024.02.14"/>
  <p:tag name="AS_TITLE" val="Aspose.Slides for .NET6"/>
  <p:tag name="AS_VERSION" val="24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293</Words>
  <Application>Microsoft Office PowerPoint</Application>
  <PresentationFormat>Произвольный</PresentationFormat>
  <Paragraphs>95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Office Theme</vt:lpstr>
      <vt:lpstr>Office Theme</vt:lpstr>
      <vt:lpstr>Office Theme</vt:lpstr>
      <vt:lpstr>МЕРОПРИЯТИЯ НА ЯНВАРЬ 2026</vt:lpstr>
      <vt:lpstr>МЕРОПРИЯТИЯ НА ЯНВАРЬ 2026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ЯНВАРЬ 2026</dc:title>
  <cp:lastModifiedBy>Староверова Светлана Рашитовна</cp:lastModifiedBy>
  <cp:revision>2</cp:revision>
  <cp:lastPrinted>2025-12-30T06:48:27Z</cp:lastPrinted>
  <dcterms:created xsi:type="dcterms:W3CDTF">2025-12-30T06:48:27Z</dcterms:created>
  <dcterms:modified xsi:type="dcterms:W3CDTF">2025-12-30T06:48:52Z</dcterms:modified>
</cp:coreProperties>
</file>