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43" d="100"/>
          <a:sy n="143" d="100"/>
        </p:scale>
        <p:origin x="437" y="-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F6834B-05A0-4175-B164-1D08539B3CB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888F38-A7ED-4920-AB0A-56219B6BACC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BF7331-46CA-4872-8EB3-609940245FF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FA77EF4-FDBD-47BA-B643-EF88C8470BC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D6588D-32D8-4989-A4C0-6184EAEA3A5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7C2AC64-22DA-4485-B724-264DF716CD0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EB6C13-0E34-476A-926A-10CE606AAA3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272970-A525-4675-932A-8AAA6D0EF1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9CD90EE-A8B2-4D58-A092-2E0112003E4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15609B2-AF7A-4181-9AA3-CB88D24EEE6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14065F-FAD5-431B-AFF2-A4B96E6F987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370A0E-AD11-46AB-8A18-E47B24A4755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B2B2B2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EEE5BD1-8D6E-4695-9B00-27AD90F85032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3986784" y="108000"/>
            <a:ext cx="3462696" cy="1284354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3280" cy="358128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5520" cy="130320"/>
            <a:chOff x="644400" y="8176320"/>
            <a:chExt cx="1145520" cy="13032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800" cy="130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160" cy="12708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640" cy="126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520" cy="128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2044" y="170082"/>
            <a:ext cx="2314080" cy="18648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164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Пошехонье, площадь Свободы, д.2</a:t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 8(48546) 2-21-63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Бородулина Любовь Анатольевна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819240" y="7361640"/>
            <a:ext cx="329508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пятница 08:00 — 16:00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51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Ярославской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395460" y="251046"/>
            <a:ext cx="2515320" cy="980640"/>
            <a:chOff x="512280" y="489240"/>
            <a:chExt cx="2515320" cy="98064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000" cy="954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2680" cy="18288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5320" cy="148680"/>
              <a:chOff x="1917720" y="814680"/>
              <a:chExt cx="445320" cy="14868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8360" cy="14868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80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320" cy="1512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5000" cy="181080"/>
              <a:chOff x="1762920" y="1051200"/>
              <a:chExt cx="675000" cy="18108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240" cy="14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0200" cy="18108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8360" cy="147600"/>
              <a:chOff x="2489040" y="1051560"/>
              <a:chExt cx="288360" cy="14760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44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44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0960" cy="185400"/>
              <a:chOff x="1556640" y="1284480"/>
              <a:chExt cx="1470960" cy="18540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76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840" cy="185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6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760" cy="178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960" cy="1476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2280" cy="8560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047640" y="7937640"/>
            <a:ext cx="812880" cy="81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9040" cy="51408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680" cy="859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3224716785"/>
              </p:ext>
            </p:extLst>
          </p:nvPr>
        </p:nvGraphicFramePr>
        <p:xfrm>
          <a:off x="315792" y="1466694"/>
          <a:ext cx="7070543" cy="5558601"/>
        </p:xfrm>
        <a:graphic>
          <a:graphicData uri="http://schemas.openxmlformats.org/drawingml/2006/table">
            <a:tbl>
              <a:tblPr/>
              <a:tblGrid>
                <a:gridCol w="713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4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15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8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арбуза в клубе «Доброго здоровья»: польза и вред.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</a:t>
                      </a:r>
                      <a:r>
                        <a:rPr lang="ru-RU" sz="1400" b="1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Марьин день (Мария Ягодница). Празднуем именины в клубе «Добрые советы»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10.00; 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борьбы за запрещение ядерного оружия, также известный как день Хиросимы. Беседа.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«Добрые встречи». Мероприятие, посвященное Всемирному дню кошек.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10.00;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«Литературная гостиная». День книголюбов. Презентация любимых произведений и любимых авторов.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07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13.08.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левшей. Игровая программа «Одной левой» в клубе «Добрые руки».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438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14.08.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для участия в акции «Вместе – целая страна!»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4160520" y="111920"/>
            <a:ext cx="3118104" cy="137656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3280" cy="358128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5520" cy="130320"/>
            <a:chOff x="644400" y="8176320"/>
            <a:chExt cx="1145520" cy="13032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800" cy="130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160" cy="12708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640" cy="126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520" cy="128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8648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pc="-7" dirty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164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Пошехонье, площадь Свободы, д.2</a:t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 8(48546) 2-21-63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Бородулина Любовь Анатольевна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819240" y="7361640"/>
            <a:ext cx="329508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пятница 08:00 — 16:00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51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Ярославской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421740" y="151976"/>
            <a:ext cx="2515320" cy="980640"/>
            <a:chOff x="512280" y="489240"/>
            <a:chExt cx="2515320" cy="98064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000" cy="954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2680" cy="18288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5320" cy="148680"/>
              <a:chOff x="1917720" y="814680"/>
              <a:chExt cx="445320" cy="14868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8360" cy="14868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80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320" cy="1512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5000" cy="181080"/>
              <a:chOff x="1762920" y="1051200"/>
              <a:chExt cx="675000" cy="18108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240" cy="14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0200" cy="18108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8360" cy="147600"/>
              <a:chOff x="2489040" y="1051560"/>
              <a:chExt cx="288360" cy="14760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44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44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0960" cy="185400"/>
              <a:chOff x="1556640" y="1284480"/>
              <a:chExt cx="1470960" cy="18540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76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840" cy="185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6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760" cy="178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960" cy="1476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2280" cy="8560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047640" y="7937640"/>
            <a:ext cx="812880" cy="81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185980" y="8176415"/>
            <a:ext cx="599040" cy="51408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680" cy="859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609193522"/>
              </p:ext>
            </p:extLst>
          </p:nvPr>
        </p:nvGraphicFramePr>
        <p:xfrm>
          <a:off x="357120" y="3781680"/>
          <a:ext cx="7024331" cy="3841200"/>
        </p:xfrm>
        <a:graphic>
          <a:graphicData uri="http://schemas.openxmlformats.org/drawingml/2006/table">
            <a:tbl>
              <a:tblPr/>
              <a:tblGrid>
                <a:gridCol w="701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Семейные любимые фото: готовим фотовыставку, посвященную Всемирному дню фотографии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</a:t>
                      </a:r>
                      <a:r>
                        <a:rPr lang="ru-RU" sz="1400" b="1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21.08.</a:t>
                      </a: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Квест-игра «Малый город — большая история», посвященная Дню государственного флага России. 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43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День настольных игр в клубе «Добрые встречи». 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прогулка на свежем воздухе.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Российского кино. Пошехонье – площадка для съемки сериала «Город». </a:t>
                      </a:r>
                      <a:r>
                        <a:rPr lang="ru-RU" sz="1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Смотрим вместе.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спортивно-оздоровительное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блога: повышаем компьютерную грамотность.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спортивно-оздоровительное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EA2BCC7-8FD6-43E6-80DE-BFE423B28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365938"/>
              </p:ext>
            </p:extLst>
          </p:nvPr>
        </p:nvGraphicFramePr>
        <p:xfrm>
          <a:off x="310908" y="2058902"/>
          <a:ext cx="7070543" cy="1769097"/>
        </p:xfrm>
        <a:graphic>
          <a:graphicData uri="http://schemas.openxmlformats.org/drawingml/2006/table">
            <a:tbl>
              <a:tblPr/>
              <a:tblGrid>
                <a:gridCol w="713903">
                  <a:extLst>
                    <a:ext uri="{9D8B030D-6E8A-4147-A177-3AD203B41FA5}">
                      <a16:colId xmlns:a16="http://schemas.microsoft.com/office/drawing/2014/main" val="457519822"/>
                    </a:ext>
                  </a:extLst>
                </a:gridCol>
                <a:gridCol w="5299789">
                  <a:extLst>
                    <a:ext uri="{9D8B030D-6E8A-4147-A177-3AD203B41FA5}">
                      <a16:colId xmlns:a16="http://schemas.microsoft.com/office/drawing/2014/main" val="111304612"/>
                    </a:ext>
                  </a:extLst>
                </a:gridCol>
                <a:gridCol w="1056851">
                  <a:extLst>
                    <a:ext uri="{9D8B030D-6E8A-4147-A177-3AD203B41FA5}">
                      <a16:colId xmlns:a16="http://schemas.microsoft.com/office/drawing/2014/main" val="2335401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грамотности.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103987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географа в России. Фильм «Великий Русский Северный Путь» (2022). Автор – известный путешественник Валерий </a:t>
                      </a:r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Шанин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побывавший в Пошехонье.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919118"/>
                  </a:ext>
                </a:extLst>
              </a:tr>
              <a:tr h="51941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19.08.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56880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0F61E0E-E98B-4C31-8F48-B72B0E4CF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583582"/>
              </p:ext>
            </p:extLst>
          </p:nvPr>
        </p:nvGraphicFramePr>
        <p:xfrm>
          <a:off x="310907" y="1449782"/>
          <a:ext cx="7070543" cy="640440"/>
        </p:xfrm>
        <a:graphic>
          <a:graphicData uri="http://schemas.openxmlformats.org/drawingml/2006/table">
            <a:tbl>
              <a:tblPr/>
              <a:tblGrid>
                <a:gridCol w="702553">
                  <a:extLst>
                    <a:ext uri="{9D8B030D-6E8A-4147-A177-3AD203B41FA5}">
                      <a16:colId xmlns:a16="http://schemas.microsoft.com/office/drawing/2014/main" val="1652478572"/>
                    </a:ext>
                  </a:extLst>
                </a:gridCol>
                <a:gridCol w="5293985">
                  <a:extLst>
                    <a:ext uri="{9D8B030D-6E8A-4147-A177-3AD203B41FA5}">
                      <a16:colId xmlns:a16="http://schemas.microsoft.com/office/drawing/2014/main" val="2743250776"/>
                    </a:ext>
                  </a:extLst>
                </a:gridCol>
                <a:gridCol w="1074005">
                  <a:extLst>
                    <a:ext uri="{9D8B030D-6E8A-4147-A177-3AD203B41FA5}">
                      <a16:colId xmlns:a16="http://schemas.microsoft.com/office/drawing/2014/main" val="259024201"/>
                    </a:ext>
                  </a:extLst>
                </a:gridCol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86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7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Words>478</Words>
  <Application>Microsoft Office PowerPoint</Application>
  <PresentationFormat>Произвольный</PresentationFormat>
  <Paragraphs>106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Symbol</vt:lpstr>
      <vt:lpstr>Times New Roman</vt:lpstr>
      <vt:lpstr>Wingdings</vt:lpstr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Дарья Мирошниченко</cp:lastModifiedBy>
  <cp:revision>53</cp:revision>
  <dcterms:created xsi:type="dcterms:W3CDTF">2025-11-06T11:20:25Z</dcterms:created>
  <dcterms:modified xsi:type="dcterms:W3CDTF">2026-07-30T12:54:54Z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