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  <Override PartName="/ppt/media/image39.png" ContentType="image/png"/>
  <Override PartName="/ppt/media/image40.png" ContentType="image/png"/>
  <Override PartName="/ppt/media/image41.png" ContentType="image/png"/>
  <Override PartName="/ppt/media/image42.png" ContentType="image/png"/>
  <Override PartName="/ppt/media/image43.png" ContentType="image/png"/>
  <Override PartName="/ppt/media/image44.png" ContentType="image/png"/>
  <Override PartName="/ppt/media/image45.png" ContentType="image/png"/>
  <Override PartName="/ppt/media/image46.png" ContentType="image/png"/>
  <Override PartName="/ppt/media/image47.png" ContentType="image/png"/>
  <Override PartName="/ppt/media/image48.png" ContentType="image/png"/>
  <Override PartName="/ppt/media/image49.png" ContentType="image/png"/>
  <Override PartName="/ppt/media/image50.png" ContentType="image/png"/>
  <Override PartName="/ppt/media/image51.png" ContentType="image/png"/>
  <Override PartName="/ppt/media/image52.png" ContentType="image/png"/>
  <Override PartName="/ppt/media/image53.png" ContentType="image/png"/>
  <Override PartName="/ppt/media/image54.png" ContentType="image/png"/>
  <Override PartName="/ppt/media/image55.png" ContentType="image/png"/>
  <Override PartName="/ppt/media/image5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FFE4C98-31F1-4D70-ADA2-8BFAD32638E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A79D1CC-497D-49D3-BA03-0DA2AD8BF6A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2AE3D9F-FA15-49AF-8A71-61E35C7AEE4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FCB860F-91EB-4464-8A96-45ED761D666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60A54FF-F855-4C99-B842-9658ECCBE8A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6DD303D-8CCF-49F3-8E0A-1831EC4BD26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FB54164-4727-404B-B76D-8E1DCCDAD69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EF16775-6CE9-425B-8531-8C3BF0A7978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AA1D14E-A7C1-4684-A25B-3E27E6EFF28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53D05E1-C3C4-4C9D-A2B5-2B9A5570812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FF41803-2163-4CAF-87BC-75A40CC05F2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7F66B5F-4F76-4F67-BDDE-59B29F3B816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EE55652A-2E86-47E9-8776-A824901AE83E}" type="slidenum">
              <a:rPr b="0" lang="ru-RU" sz="1400" spc="-1" strike="noStrike">
                <a:solidFill>
                  <a:srgbClr val="b2b2b2"/>
                </a:solidFill>
                <a:latin typeface="Times New Roman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ru-RU" sz="1400" spc="-1" strike="noStrike">
                <a:latin typeface="Times New Roman"/>
              </a:defRPr>
            </a:lvl1pPr>
          </a:lstStyle>
          <a:p>
            <a:r>
              <a:rPr b="0" lang="ru-RU" sz="1400" spc="-1" strike="noStrike"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6.png"/><Relationship Id="rId9" Type="http://schemas.openxmlformats.org/officeDocument/2006/relationships/image" Target="../media/image27.png"/><Relationship Id="rId10" Type="http://schemas.openxmlformats.org/officeDocument/2006/relationships/image" Target="../media/image28.png"/><Relationship Id="rId11" Type="http://schemas.openxmlformats.org/officeDocument/2006/relationships/image" Target="../media/image29.png"/><Relationship Id="rId12" Type="http://schemas.openxmlformats.org/officeDocument/2006/relationships/image" Target="../media/image30.png"/><Relationship Id="rId13" Type="http://schemas.openxmlformats.org/officeDocument/2006/relationships/image" Target="../media/image31.png"/><Relationship Id="rId14" Type="http://schemas.openxmlformats.org/officeDocument/2006/relationships/image" Target="../media/image32.png"/><Relationship Id="rId15" Type="http://schemas.openxmlformats.org/officeDocument/2006/relationships/image" Target="../media/image33.png"/><Relationship Id="rId16" Type="http://schemas.openxmlformats.org/officeDocument/2006/relationships/image" Target="../media/image34.png"/><Relationship Id="rId17" Type="http://schemas.openxmlformats.org/officeDocument/2006/relationships/image" Target="../media/image35.png"/><Relationship Id="rId18" Type="http://schemas.openxmlformats.org/officeDocument/2006/relationships/image" Target="../media/image36.png"/><Relationship Id="rId19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7.png"/><Relationship Id="rId2" Type="http://schemas.openxmlformats.org/officeDocument/2006/relationships/image" Target="../media/image38.png"/><Relationship Id="rId3" Type="http://schemas.openxmlformats.org/officeDocument/2006/relationships/image" Target="../media/image39.png"/><Relationship Id="rId4" Type="http://schemas.openxmlformats.org/officeDocument/2006/relationships/image" Target="../media/image40.png"/><Relationship Id="rId5" Type="http://schemas.openxmlformats.org/officeDocument/2006/relationships/image" Target="../media/image41.png"/><Relationship Id="rId6" Type="http://schemas.openxmlformats.org/officeDocument/2006/relationships/image" Target="../media/image42.png"/><Relationship Id="rId7" Type="http://schemas.openxmlformats.org/officeDocument/2006/relationships/image" Target="../media/image43.png"/><Relationship Id="rId8" Type="http://schemas.openxmlformats.org/officeDocument/2006/relationships/image" Target="../media/image44.png"/><Relationship Id="rId9" Type="http://schemas.openxmlformats.org/officeDocument/2006/relationships/image" Target="../media/image45.png"/><Relationship Id="rId10" Type="http://schemas.openxmlformats.org/officeDocument/2006/relationships/image" Target="../media/image46.png"/><Relationship Id="rId11" Type="http://schemas.openxmlformats.org/officeDocument/2006/relationships/image" Target="../media/image47.png"/><Relationship Id="rId12" Type="http://schemas.openxmlformats.org/officeDocument/2006/relationships/image" Target="../media/image48.png"/><Relationship Id="rId13" Type="http://schemas.openxmlformats.org/officeDocument/2006/relationships/image" Target="../media/image49.png"/><Relationship Id="rId14" Type="http://schemas.openxmlformats.org/officeDocument/2006/relationships/image" Target="../media/image50.png"/><Relationship Id="rId15" Type="http://schemas.openxmlformats.org/officeDocument/2006/relationships/image" Target="../media/image51.png"/><Relationship Id="rId16" Type="http://schemas.openxmlformats.org/officeDocument/2006/relationships/image" Target="../media/image52.png"/><Relationship Id="rId17" Type="http://schemas.openxmlformats.org/officeDocument/2006/relationships/image" Target="../media/image53.png"/><Relationship Id="rId18" Type="http://schemas.openxmlformats.org/officeDocument/2006/relationships/image" Target="../media/image54.png"/><Relationship Id="rId19" Type="http://schemas.openxmlformats.org/officeDocument/2006/relationships/image" Target="../media/image55.png"/><Relationship Id="rId20" Type="http://schemas.openxmlformats.org/officeDocument/2006/relationships/image" Target="../media/image56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5920" cy="1654200"/>
          </a:xfrm>
          <a:prstGeom prst="rect">
            <a:avLst/>
          </a:prstGeom>
          <a:ln w="0">
            <a:noFill/>
          </a:ln>
        </p:spPr>
      </p:pic>
      <p:grpSp>
        <p:nvGrpSpPr>
          <p:cNvPr id="42" name="Группа 1"/>
          <p:cNvGrpSpPr/>
          <p:nvPr/>
        </p:nvGrpSpPr>
        <p:grpSpPr>
          <a:xfrm>
            <a:off x="644400" y="8176320"/>
            <a:ext cx="1143720" cy="128520"/>
            <a:chOff x="644400" y="8176320"/>
            <a:chExt cx="1143720" cy="128520"/>
          </a:xfrm>
        </p:grpSpPr>
        <p:pic>
          <p:nvPicPr>
            <p:cNvPr id="43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9000" cy="128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4" name="object 37"/>
            <p:cNvSpPr/>
            <p:nvPr/>
          </p:nvSpPr>
          <p:spPr>
            <a:xfrm>
              <a:off x="771480" y="8178120"/>
              <a:ext cx="90360" cy="12528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5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800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500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5840" cy="1249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8720" cy="126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3058560" cy="18630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ФЕВРАЛЬ</a:t>
            </a:r>
            <a:endParaRPr b="0" lang="ru-RU" sz="2700" spc="-1" strike="noStrike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23240" y="8786520"/>
            <a:ext cx="91332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6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6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1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Ярославской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12280" y="489240"/>
            <a:ext cx="2513520" cy="978840"/>
            <a:chOff x="512280" y="489240"/>
            <a:chExt cx="2513520" cy="978840"/>
          </a:xfrm>
        </p:grpSpPr>
        <p:pic>
          <p:nvPicPr>
            <p:cNvPr id="52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5200" cy="952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577160" y="814680"/>
              <a:ext cx="290880" cy="18108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4" name="object 51"/>
            <p:cNvGrpSpPr/>
            <p:nvPr/>
          </p:nvGrpSpPr>
          <p:grpSpPr>
            <a:xfrm>
              <a:off x="1917720" y="814680"/>
              <a:ext cx="443520" cy="146880"/>
              <a:chOff x="1917720" y="814680"/>
              <a:chExt cx="443520" cy="14688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917720" y="814680"/>
                <a:ext cx="286560" cy="14688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6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7000" cy="1458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5520" cy="1494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762920" y="1051200"/>
              <a:ext cx="673200" cy="179280"/>
              <a:chOff x="1762920" y="1051200"/>
              <a:chExt cx="673200" cy="179280"/>
            </a:xfrm>
          </p:grpSpPr>
          <p:pic>
            <p:nvPicPr>
              <p:cNvPr id="59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8440" cy="145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917720" y="1051200"/>
                <a:ext cx="518400" cy="17928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61" name="object 58"/>
            <p:cNvGrpSpPr/>
            <p:nvPr/>
          </p:nvGrpSpPr>
          <p:grpSpPr>
            <a:xfrm>
              <a:off x="2489040" y="1051560"/>
              <a:ext cx="286560" cy="145800"/>
              <a:chOff x="2489040" y="1051560"/>
              <a:chExt cx="286560" cy="145800"/>
            </a:xfrm>
          </p:grpSpPr>
          <p:pic>
            <p:nvPicPr>
              <p:cNvPr id="62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5640" cy="145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6640" cy="1458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556640" y="1284480"/>
              <a:ext cx="1469160" cy="183600"/>
              <a:chOff x="1556640" y="1284480"/>
              <a:chExt cx="1469160" cy="183600"/>
            </a:xfrm>
          </p:grpSpPr>
          <p:pic>
            <p:nvPicPr>
              <p:cNvPr id="65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8960" cy="151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0200" cy="151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6040" cy="183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0200" cy="151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2494080" y="1290960"/>
                <a:ext cx="134280" cy="14544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70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5960" cy="177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4160" cy="1458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64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Овал 3"/>
          <p:cNvSpPr/>
          <p:nvPr/>
        </p:nvSpPr>
        <p:spPr>
          <a:xfrm>
            <a:off x="6047640" y="7937640"/>
            <a:ext cx="8110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74" name="Таблица 4"/>
          <p:cNvGraphicFramePr/>
          <p:nvPr/>
        </p:nvGraphicFramePr>
        <p:xfrm>
          <a:off x="377640" y="1882800"/>
          <a:ext cx="6862320" cy="6073560"/>
        </p:xfrm>
        <a:graphic>
          <a:graphicData uri="http://schemas.openxmlformats.org/drawingml/2006/table">
            <a:tbl>
              <a:tblPr/>
              <a:tblGrid>
                <a:gridCol w="754920"/>
                <a:gridCol w="4429080"/>
                <a:gridCol w="1678680"/>
              </a:tblGrid>
              <a:tr h="5518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27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ru-RU" sz="14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02.02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«Энергия в вашем доме» (познавательная программа)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Встреча с творческими активистами клуба «Творческий союз»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06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ru-RU" sz="14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03.02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«О природе и не только» (познавательная игровая программа)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Обзор по вопросам изменения пенсионно-социального законодательства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91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04.02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День цветов. Мастер-класс «Букет на холсте»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91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05.02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Федеральные мероприятия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Будьте здоровы. «День витаминных напитков»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48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06.02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«ЗНАНИЕ»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Тема: «Ложные новости: как не стать жертвой манипуляций»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91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Всероссийский день зимних видов спорта(спортивно-игровая программа)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91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«А все-таки жаль...»(литературная гостиная, посвященная дню памяти А.С.Пушкина)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 участковым терапевтом Котовым Д.Б.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91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«Снежная песня»(литературно-музыкальная программа)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 творческими активистами клуба «Творческий союз»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91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«Сундучок ремесел» (познавательная конкурсная программа)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91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latin typeface="Times New Roman"/>
                        </a:rPr>
                        <a:t>13.02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«День влюбленных по-русски» (познавательная программа ко Дню Святого Валентина с игровыми моментами)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object 32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5920" cy="1654200"/>
          </a:xfrm>
          <a:prstGeom prst="rect">
            <a:avLst/>
          </a:prstGeom>
          <a:ln w="0">
            <a:noFill/>
          </a:ln>
        </p:spPr>
      </p:pic>
      <p:grpSp>
        <p:nvGrpSpPr>
          <p:cNvPr id="76" name="Группа 4"/>
          <p:cNvGrpSpPr/>
          <p:nvPr/>
        </p:nvGrpSpPr>
        <p:grpSpPr>
          <a:xfrm>
            <a:off x="644400" y="8176320"/>
            <a:ext cx="1143720" cy="128520"/>
            <a:chOff x="644400" y="8176320"/>
            <a:chExt cx="1143720" cy="128520"/>
          </a:xfrm>
        </p:grpSpPr>
        <p:pic>
          <p:nvPicPr>
            <p:cNvPr id="77" name="object 42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9000" cy="128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object 46"/>
            <p:cNvSpPr/>
            <p:nvPr/>
          </p:nvSpPr>
          <p:spPr>
            <a:xfrm>
              <a:off x="771480" y="8178120"/>
              <a:ext cx="90360" cy="12528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79" name="object 47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800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6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500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7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5840" cy="1249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7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8720" cy="126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00000" y="316800"/>
            <a:ext cx="2635200" cy="18630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ФЕВРАЛ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Ь</a:t>
            </a:r>
            <a:endParaRPr b="0" lang="ru-RU" sz="2700" spc="-1" strike="noStrike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grpSp>
        <p:nvGrpSpPr>
          <p:cNvPr id="84" name="Группа 5"/>
          <p:cNvGrpSpPr/>
          <p:nvPr/>
        </p:nvGrpSpPr>
        <p:grpSpPr>
          <a:xfrm>
            <a:off x="512280" y="489240"/>
            <a:ext cx="2513520" cy="978840"/>
            <a:chOff x="512280" y="489240"/>
            <a:chExt cx="2513520" cy="978840"/>
          </a:xfrm>
        </p:grpSpPr>
        <p:pic>
          <p:nvPicPr>
            <p:cNvPr id="85" name="object 75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5200" cy="952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6" name="object 76"/>
            <p:cNvSpPr/>
            <p:nvPr/>
          </p:nvSpPr>
          <p:spPr>
            <a:xfrm>
              <a:off x="1577160" y="814680"/>
              <a:ext cx="290880" cy="18108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87" name="object 77"/>
            <p:cNvGrpSpPr/>
            <p:nvPr/>
          </p:nvGrpSpPr>
          <p:grpSpPr>
            <a:xfrm>
              <a:off x="1917720" y="814680"/>
              <a:ext cx="443520" cy="146880"/>
              <a:chOff x="1917720" y="814680"/>
              <a:chExt cx="443520" cy="146880"/>
            </a:xfrm>
          </p:grpSpPr>
          <p:sp>
            <p:nvSpPr>
              <p:cNvPr id="88" name="object 78"/>
              <p:cNvSpPr/>
              <p:nvPr/>
            </p:nvSpPr>
            <p:spPr>
              <a:xfrm>
                <a:off x="1917720" y="814680"/>
                <a:ext cx="286560" cy="14688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89" name="object 79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7000" cy="1458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0" name="object 80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5520" cy="1494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1" name="object 81"/>
            <p:cNvGrpSpPr/>
            <p:nvPr/>
          </p:nvGrpSpPr>
          <p:grpSpPr>
            <a:xfrm>
              <a:off x="1762920" y="1051200"/>
              <a:ext cx="673200" cy="179280"/>
              <a:chOff x="1762920" y="1051200"/>
              <a:chExt cx="673200" cy="179280"/>
            </a:xfrm>
          </p:grpSpPr>
          <p:pic>
            <p:nvPicPr>
              <p:cNvPr id="92" name="object 82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8440" cy="145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3" name="object 83"/>
              <p:cNvSpPr/>
              <p:nvPr/>
            </p:nvSpPr>
            <p:spPr>
              <a:xfrm>
                <a:off x="1917720" y="1051200"/>
                <a:ext cx="518400" cy="17928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94" name="object 84"/>
            <p:cNvGrpSpPr/>
            <p:nvPr/>
          </p:nvGrpSpPr>
          <p:grpSpPr>
            <a:xfrm>
              <a:off x="2489040" y="1051560"/>
              <a:ext cx="286560" cy="145800"/>
              <a:chOff x="2489040" y="1051560"/>
              <a:chExt cx="286560" cy="145800"/>
            </a:xfrm>
          </p:grpSpPr>
          <p:pic>
            <p:nvPicPr>
              <p:cNvPr id="95" name="object 85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5640" cy="145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6" name="object 86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6640" cy="1458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97" name="object 87"/>
            <p:cNvGrpSpPr/>
            <p:nvPr/>
          </p:nvGrpSpPr>
          <p:grpSpPr>
            <a:xfrm>
              <a:off x="1556640" y="1284480"/>
              <a:ext cx="1469160" cy="183600"/>
              <a:chOff x="1556640" y="1284480"/>
              <a:chExt cx="1469160" cy="183600"/>
            </a:xfrm>
          </p:grpSpPr>
          <p:pic>
            <p:nvPicPr>
              <p:cNvPr id="98" name="object 88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8960" cy="151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89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0200" cy="151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0" name="object 90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6040" cy="183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1" name="object 91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0200" cy="151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2" name="object 92"/>
              <p:cNvSpPr/>
              <p:nvPr/>
            </p:nvSpPr>
            <p:spPr>
              <a:xfrm>
                <a:off x="2494080" y="1290960"/>
                <a:ext cx="134280" cy="14544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03" name="object 93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5960" cy="177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94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4160" cy="1458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5" name="Прямоугольник: скругленные углы 3"/>
          <p:cNvSpPr/>
          <p:nvPr/>
        </p:nvSpPr>
        <p:spPr>
          <a:xfrm>
            <a:off x="6140520" y="959364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106" name="Таблица 2"/>
          <p:cNvGraphicFramePr/>
          <p:nvPr/>
        </p:nvGraphicFramePr>
        <p:xfrm>
          <a:off x="349200" y="2077920"/>
          <a:ext cx="6789240" cy="746172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102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53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 представителем Альфа Банк «Финансовая грамотность»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53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Всемирный день доброты. Изготовление открытки «Нашим Героям»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71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 Управляющим ОСФР Русовым СВ в режиме ВКС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Акция «Подарок солдату» МЫ ВМЕСТЕ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53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День смешивания различных красок. В гостях художница Э.Сребная «Волшебная кисточка»(арт-терапия)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53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День Защитника Отечества. «Аты-баты, шли солдаты»(конкурсно-игровая шуточная программа)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71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Масленица-сырная неделя(познавательное мероприятие о традициях, обрядах празднования Масленицы в разных регионах России с игровыми моментами) 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53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Экскурсия в с.Шопшу «Конно-спортивный двор»-Масленичное гуляние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69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Головной убор «Кокошник» (мастер-класс)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70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Экскурсия в музей «Марьюшка» - русские традиции и быт г. Гаврилов-Ям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object 96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5920" cy="1654200"/>
          </a:xfrm>
          <a:prstGeom prst="rect">
            <a:avLst/>
          </a:prstGeom>
          <a:ln w="0">
            <a:noFill/>
          </a:ln>
        </p:spPr>
      </p:pic>
      <p:sp>
        <p:nvSpPr>
          <p:cNvPr id="108" name="object 97"/>
          <p:cNvSpPr/>
          <p:nvPr/>
        </p:nvSpPr>
        <p:spPr>
          <a:xfrm>
            <a:off x="111240" y="7000200"/>
            <a:ext cx="7341480" cy="357948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09" name="Группа 6"/>
          <p:cNvGrpSpPr/>
          <p:nvPr/>
        </p:nvGrpSpPr>
        <p:grpSpPr>
          <a:xfrm>
            <a:off x="644400" y="8176320"/>
            <a:ext cx="1143720" cy="128520"/>
            <a:chOff x="644400" y="8176320"/>
            <a:chExt cx="1143720" cy="128520"/>
          </a:xfrm>
        </p:grpSpPr>
        <p:pic>
          <p:nvPicPr>
            <p:cNvPr id="110" name="object 98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9000" cy="128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1" name="object 99"/>
            <p:cNvSpPr/>
            <p:nvPr/>
          </p:nvSpPr>
          <p:spPr>
            <a:xfrm>
              <a:off x="771480" y="8178120"/>
              <a:ext cx="90360" cy="12528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2" name="object 100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800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3" name="object 101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500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4" name="object 102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5840" cy="1249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5" name="object 103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8720" cy="126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00000" y="316800"/>
            <a:ext cx="2635200" cy="18630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ФЕВРАЛ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Ь</a:t>
            </a:r>
            <a:endParaRPr b="0" lang="ru-RU" sz="2700" spc="-1" strike="noStrike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17" name="object 104"/>
          <p:cNvSpPr/>
          <p:nvPr/>
        </p:nvSpPr>
        <p:spPr>
          <a:xfrm>
            <a:off x="628920" y="8441640"/>
            <a:ext cx="510984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Гаврилов-Ям, ул. Советская, д 32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 8(48534) 2-54-43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 Птицына Светлана Викторовна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118" name="object 105"/>
          <p:cNvSpPr/>
          <p:nvPr/>
        </p:nvSpPr>
        <p:spPr>
          <a:xfrm>
            <a:off x="3819240" y="7361640"/>
            <a:ext cx="329328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>
              <a:lnSpc>
                <a:spcPct val="112000"/>
              </a:lnSpc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</a:t>
            </a:r>
            <a:endParaRPr b="0" lang="ru-RU" sz="1600" spc="-1" strike="noStrike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algn="l" pos="0"/>
              </a:tabLst>
            </a:pP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b="0" lang="ru-RU" sz="1600" spc="-1" strike="noStrike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algn="l" pos="0"/>
              </a:tabLst>
            </a:pP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119" name="object 106"/>
          <p:cNvSpPr/>
          <p:nvPr/>
        </p:nvSpPr>
        <p:spPr>
          <a:xfrm>
            <a:off x="6123240" y="8786520"/>
            <a:ext cx="91332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6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6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1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Ярославской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120" name="Группа 7"/>
          <p:cNvGrpSpPr/>
          <p:nvPr/>
        </p:nvGrpSpPr>
        <p:grpSpPr>
          <a:xfrm>
            <a:off x="512280" y="489240"/>
            <a:ext cx="2513520" cy="978840"/>
            <a:chOff x="512280" y="489240"/>
            <a:chExt cx="2513520" cy="978840"/>
          </a:xfrm>
        </p:grpSpPr>
        <p:pic>
          <p:nvPicPr>
            <p:cNvPr id="121" name="object 107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5200" cy="952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2" name="object 108"/>
            <p:cNvSpPr/>
            <p:nvPr/>
          </p:nvSpPr>
          <p:spPr>
            <a:xfrm>
              <a:off x="1577160" y="814680"/>
              <a:ext cx="290880" cy="18108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123" name="object 109"/>
            <p:cNvGrpSpPr/>
            <p:nvPr/>
          </p:nvGrpSpPr>
          <p:grpSpPr>
            <a:xfrm>
              <a:off x="1917720" y="814680"/>
              <a:ext cx="443520" cy="146880"/>
              <a:chOff x="1917720" y="814680"/>
              <a:chExt cx="443520" cy="146880"/>
            </a:xfrm>
          </p:grpSpPr>
          <p:sp>
            <p:nvSpPr>
              <p:cNvPr id="124" name="object 110"/>
              <p:cNvSpPr/>
              <p:nvPr/>
            </p:nvSpPr>
            <p:spPr>
              <a:xfrm>
                <a:off x="1917720" y="814680"/>
                <a:ext cx="286560" cy="14688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25" name="object 111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7000" cy="1458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26" name="object 112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5520" cy="1494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27" name="object 113"/>
            <p:cNvGrpSpPr/>
            <p:nvPr/>
          </p:nvGrpSpPr>
          <p:grpSpPr>
            <a:xfrm>
              <a:off x="1762920" y="1051200"/>
              <a:ext cx="673200" cy="179280"/>
              <a:chOff x="1762920" y="1051200"/>
              <a:chExt cx="673200" cy="179280"/>
            </a:xfrm>
          </p:grpSpPr>
          <p:pic>
            <p:nvPicPr>
              <p:cNvPr id="128" name="object 114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8440" cy="145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29" name="object 115"/>
              <p:cNvSpPr/>
              <p:nvPr/>
            </p:nvSpPr>
            <p:spPr>
              <a:xfrm>
                <a:off x="1917720" y="1051200"/>
                <a:ext cx="518400" cy="17928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30" name="object 116"/>
            <p:cNvGrpSpPr/>
            <p:nvPr/>
          </p:nvGrpSpPr>
          <p:grpSpPr>
            <a:xfrm>
              <a:off x="2489040" y="1051560"/>
              <a:ext cx="286560" cy="145800"/>
              <a:chOff x="2489040" y="1051560"/>
              <a:chExt cx="286560" cy="145800"/>
            </a:xfrm>
          </p:grpSpPr>
          <p:pic>
            <p:nvPicPr>
              <p:cNvPr id="131" name="object 117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5640" cy="145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2" name="object 118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6640" cy="1458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33" name="object 119"/>
            <p:cNvGrpSpPr/>
            <p:nvPr/>
          </p:nvGrpSpPr>
          <p:grpSpPr>
            <a:xfrm>
              <a:off x="1556640" y="1284480"/>
              <a:ext cx="1469160" cy="183600"/>
              <a:chOff x="1556640" y="1284480"/>
              <a:chExt cx="1469160" cy="183600"/>
            </a:xfrm>
          </p:grpSpPr>
          <p:pic>
            <p:nvPicPr>
              <p:cNvPr id="134" name="object 120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8960" cy="151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5" name="object 121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0200" cy="151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6" name="object 122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6040" cy="183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7" name="object 123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0200" cy="151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8" name="object 124"/>
              <p:cNvSpPr/>
              <p:nvPr/>
            </p:nvSpPr>
            <p:spPr>
              <a:xfrm>
                <a:off x="2494080" y="1290960"/>
                <a:ext cx="134280" cy="14544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39" name="object 125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5960" cy="177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0" name="object 126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4160" cy="1458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41" name="Прямоугольник: скругленные углы 4"/>
          <p:cNvSpPr/>
          <p:nvPr/>
        </p:nvSpPr>
        <p:spPr>
          <a:xfrm>
            <a:off x="6140520" y="959364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2" name="Овал 4"/>
          <p:cNvSpPr/>
          <p:nvPr/>
        </p:nvSpPr>
        <p:spPr>
          <a:xfrm>
            <a:off x="6047640" y="7937640"/>
            <a:ext cx="8110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43" name="object 127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7240" cy="512280"/>
          </a:xfrm>
          <a:prstGeom prst="rect">
            <a:avLst/>
          </a:prstGeom>
          <a:ln w="0">
            <a:noFill/>
          </a:ln>
        </p:spPr>
      </p:pic>
      <p:pic>
        <p:nvPicPr>
          <p:cNvPr id="144" name="Рисунок 3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7880" cy="857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45" name="Таблица 3"/>
          <p:cNvGraphicFramePr/>
          <p:nvPr/>
        </p:nvGraphicFramePr>
        <p:xfrm>
          <a:off x="518760" y="1918800"/>
          <a:ext cx="6862320" cy="2029320"/>
        </p:xfrm>
        <a:graphic>
          <a:graphicData uri="http://schemas.openxmlformats.org/drawingml/2006/table">
            <a:tbl>
              <a:tblPr/>
              <a:tblGrid>
                <a:gridCol w="775080"/>
                <a:gridCol w="4408920"/>
                <a:gridCol w="167868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06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28.02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«Масленичные забавы» (театрализованное представление»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91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«Масленичные забавы!»(театрализовпанная игровая программа)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91600"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Application>LibreOffice/7.3.3.2$Windows_X86_64 LibreOffice_project/d1d0ea68f081ee2800a922cac8f79445e4603348</Application>
  <AppVersion>15.0000</AppVersion>
  <Words>51</Words>
  <Paragraphs>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2026-01-28T14:59:39Z</dcterms:modified>
  <cp:revision>37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