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6.png" ContentType="image/png"/>
  <Override PartName="/ppt/media/image27.png" ContentType="image/png"/>
  <Override PartName="/ppt/media/image28.png" ContentType="image/png"/>
  <Override PartName="/ppt/media/image29.png" ContentType="image/png"/>
  <Override PartName="/ppt/media/image30.png" ContentType="image/png"/>
  <Override PartName="/ppt/media/image31.png" ContentType="image/png"/>
  <Override PartName="/ppt/media/image32.png" ContentType="image/png"/>
  <Override PartName="/ppt/media/image33.png" ContentType="image/png"/>
  <Override PartName="/ppt/media/image34.png" ContentType="image/png"/>
  <Override PartName="/ppt/media/image35.png" ContentType="image/png"/>
  <Override PartName="/ppt/media/image36.png" ContentType="image/png"/>
  <Override PartName="/ppt/media/image37.png" ContentType="image/png"/>
  <Override PartName="/ppt/media/image38.png" ContentType="image/png"/>
  <Override PartName="/ppt/media/image39.png" ContentType="image/png"/>
  <Override PartName="/ppt/media/image40.png" ContentType="image/png"/>
  <Override PartName="/ppt/media/image41.png" ContentType="image/png"/>
  <Override PartName="/ppt/media/image42.png" ContentType="image/png"/>
  <Override PartName="/ppt/media/image43.png" ContentType="image/png"/>
  <Override PartName="/ppt/media/image44.png" ContentType="image/png"/>
  <Override PartName="/ppt/media/image45.png" ContentType="image/png"/>
  <Override PartName="/ppt/media/image46.png" ContentType="image/png"/>
  <Override PartName="/ppt/media/image47.png" ContentType="image/png"/>
  <Override PartName="/ppt/media/image48.png" ContentType="image/png"/>
  <Override PartName="/ppt/media/image49.png" ContentType="image/png"/>
  <Override PartName="/ppt/media/image50.png" ContentType="image/png"/>
  <Override PartName="/ppt/media/image51.png" ContentType="image/png"/>
  <Override PartName="/ppt/media/image52.png" ContentType="image/png"/>
  <Override PartName="/ppt/media/image53.png" ContentType="image/png"/>
  <Override PartName="/ppt/media/image54.png" ContentType="image/png"/>
  <Override PartName="/ppt/media/image55.png" ContentType="image/png"/>
  <Override PartName="/ppt/media/image5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3C3D98-2D28-4A93-963C-AA7951B27B1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41BDCD-AFB5-4D84-A36F-88500263257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02F925D-1D6D-491C-804A-D6E5941C713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0BBBA3-0F60-4A24-93E1-F3A7AF26533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3C917C7-1D63-4DBD-B282-8C6850E193C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0C8E92-5EA7-434F-9DF0-9983590A16D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174048-67F5-44CF-9BA5-85B31C3031E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AA788A-3CDA-472F-9132-DD8AA789416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95A62E-AF62-4B75-A844-2BC0306BD4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4D1168-170B-4022-BADC-23275F88CE4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396E92-C724-492E-9717-B312E7FA38C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ru-R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B68858-3A25-4DD0-ACF5-52F81E83A6C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F3C5DF19-73AF-4EB8-BED5-AED714F56619}" type="slidenum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ru-RU" sz="1400" spc="-1" strike="noStrike">
                <a:latin typeface="Times New Roman"/>
              </a:defRPr>
            </a:lvl1pPr>
          </a:lstStyle>
          <a:p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image" Target="../media/image27.png"/><Relationship Id="rId10" Type="http://schemas.openxmlformats.org/officeDocument/2006/relationships/image" Target="../media/image28.png"/><Relationship Id="rId11" Type="http://schemas.openxmlformats.org/officeDocument/2006/relationships/image" Target="../media/image29.png"/><Relationship Id="rId12" Type="http://schemas.openxmlformats.org/officeDocument/2006/relationships/image" Target="../media/image30.png"/><Relationship Id="rId13" Type="http://schemas.openxmlformats.org/officeDocument/2006/relationships/image" Target="../media/image31.png"/><Relationship Id="rId14" Type="http://schemas.openxmlformats.org/officeDocument/2006/relationships/image" Target="../media/image32.png"/><Relationship Id="rId15" Type="http://schemas.openxmlformats.org/officeDocument/2006/relationships/image" Target="../media/image33.png"/><Relationship Id="rId16" Type="http://schemas.openxmlformats.org/officeDocument/2006/relationships/image" Target="../media/image34.png"/><Relationship Id="rId17" Type="http://schemas.openxmlformats.org/officeDocument/2006/relationships/image" Target="../media/image35.png"/><Relationship Id="rId18" Type="http://schemas.openxmlformats.org/officeDocument/2006/relationships/image" Target="../media/image36.png"/><Relationship Id="rId19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png"/><Relationship Id="rId3" Type="http://schemas.openxmlformats.org/officeDocument/2006/relationships/image" Target="../media/image39.png"/><Relationship Id="rId4" Type="http://schemas.openxmlformats.org/officeDocument/2006/relationships/image" Target="../media/image40.png"/><Relationship Id="rId5" Type="http://schemas.openxmlformats.org/officeDocument/2006/relationships/image" Target="../media/image41.png"/><Relationship Id="rId6" Type="http://schemas.openxmlformats.org/officeDocument/2006/relationships/image" Target="../media/image42.png"/><Relationship Id="rId7" Type="http://schemas.openxmlformats.org/officeDocument/2006/relationships/image" Target="../media/image43.png"/><Relationship Id="rId8" Type="http://schemas.openxmlformats.org/officeDocument/2006/relationships/image" Target="../media/image44.png"/><Relationship Id="rId9" Type="http://schemas.openxmlformats.org/officeDocument/2006/relationships/image" Target="../media/image45.png"/><Relationship Id="rId10" Type="http://schemas.openxmlformats.org/officeDocument/2006/relationships/image" Target="../media/image46.png"/><Relationship Id="rId11" Type="http://schemas.openxmlformats.org/officeDocument/2006/relationships/image" Target="../media/image47.png"/><Relationship Id="rId12" Type="http://schemas.openxmlformats.org/officeDocument/2006/relationships/image" Target="../media/image48.png"/><Relationship Id="rId13" Type="http://schemas.openxmlformats.org/officeDocument/2006/relationships/image" Target="../media/image49.png"/><Relationship Id="rId14" Type="http://schemas.openxmlformats.org/officeDocument/2006/relationships/image" Target="../media/image50.png"/><Relationship Id="rId15" Type="http://schemas.openxmlformats.org/officeDocument/2006/relationships/image" Target="../media/image51.png"/><Relationship Id="rId16" Type="http://schemas.openxmlformats.org/officeDocument/2006/relationships/image" Target="../media/image52.png"/><Relationship Id="rId17" Type="http://schemas.openxmlformats.org/officeDocument/2006/relationships/image" Target="../media/image53.png"/><Relationship Id="rId18" Type="http://schemas.openxmlformats.org/officeDocument/2006/relationships/image" Target="../media/image54.png"/><Relationship Id="rId19" Type="http://schemas.openxmlformats.org/officeDocument/2006/relationships/image" Target="../media/image55.png"/><Relationship Id="rId20" Type="http://schemas.openxmlformats.org/officeDocument/2006/relationships/image" Target="../media/image56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4480" cy="1652760"/>
          </a:xfrm>
          <a:prstGeom prst="rect">
            <a:avLst/>
          </a:prstGeom>
          <a:ln w="0">
            <a:noFill/>
          </a:ln>
        </p:spPr>
      </p:pic>
      <p:grpSp>
        <p:nvGrpSpPr>
          <p:cNvPr id="42" name="Группа 1"/>
          <p:cNvGrpSpPr/>
          <p:nvPr/>
        </p:nvGrpSpPr>
        <p:grpSpPr>
          <a:xfrm>
            <a:off x="644400" y="8176320"/>
            <a:ext cx="1142280" cy="127080"/>
            <a:chOff x="644400" y="8176320"/>
            <a:chExt cx="1142280" cy="127080"/>
          </a:xfrm>
        </p:grpSpPr>
        <p:pic>
          <p:nvPicPr>
            <p:cNvPr id="43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7560" cy="127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4" name="object 37"/>
            <p:cNvSpPr/>
            <p:nvPr/>
          </p:nvSpPr>
          <p:spPr>
            <a:xfrm>
              <a:off x="771480" y="8178120"/>
              <a:ext cx="88920" cy="1238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5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6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3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4400" cy="123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7280" cy="125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3057120" cy="18615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ФЕВРАЛЬ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18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5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5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2080" cy="977400"/>
            <a:chOff x="512280" y="489240"/>
            <a:chExt cx="2512080" cy="97740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3760" cy="951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89440" cy="1796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2080" cy="145440"/>
              <a:chOff x="1917720" y="814680"/>
              <a:chExt cx="442080" cy="14544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5120" cy="1454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556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4080" cy="1479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1760" cy="177840"/>
              <a:chOff x="1762920" y="1051200"/>
              <a:chExt cx="671760" cy="17784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7000" cy="144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16960" cy="1778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5120" cy="144360"/>
              <a:chOff x="2489040" y="1051560"/>
              <a:chExt cx="285120" cy="14436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200" cy="144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520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67720" cy="182160"/>
              <a:chOff x="1556640" y="1284480"/>
              <a:chExt cx="1467720" cy="18216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752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4600" cy="182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2840" cy="1440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4520" cy="175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2720" cy="1443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" name="Овал 3"/>
          <p:cNvSpPr/>
          <p:nvPr/>
        </p:nvSpPr>
        <p:spPr>
          <a:xfrm>
            <a:off x="6047640" y="7937640"/>
            <a:ext cx="809640" cy="8096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4" name="Таблица 4"/>
          <p:cNvGraphicFramePr/>
          <p:nvPr/>
        </p:nvGraphicFramePr>
        <p:xfrm>
          <a:off x="377640" y="1761120"/>
          <a:ext cx="6862320" cy="8818560"/>
        </p:xfrm>
        <a:graphic>
          <a:graphicData uri="http://schemas.openxmlformats.org/drawingml/2006/table">
            <a:tbl>
              <a:tblPr/>
              <a:tblGrid>
                <a:gridCol w="754920"/>
                <a:gridCol w="4429080"/>
                <a:gridCol w="167868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089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02.02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Акция — сбор «Подарок защитнику Отечества»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Арт-терапия. Макраме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Школа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8:00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89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03.02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Клуб молодых инвалидов «Я — САМ». Хореография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Просмотр фильма РГО «Воды России. Волга»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5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04.02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Совета ветеранов г. Переславль - Залесский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89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05.02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Федеральные мероприятия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- САМ»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89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06.02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Индивидуальное бесплатное консультирование по правовым вопросам. Прием юриста Ксенофонтовой Е.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Праздничная вечеринка «Именинный бум» - январь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8:10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807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09.02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Арт-терапия. Макраме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представителем Альфа Банка. Финансовая грамотность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832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— САМ»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путешественников «Китай»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90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Совета ветеранов г. Переславль-Залесский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психологом ОСФР Романовой Е.Б.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9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Федеральные мероприятия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- САМ»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object 32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4480" cy="1652760"/>
          </a:xfrm>
          <a:prstGeom prst="rect">
            <a:avLst/>
          </a:prstGeom>
          <a:ln w="0">
            <a:noFill/>
          </a:ln>
        </p:spPr>
      </p:pic>
      <p:grpSp>
        <p:nvGrpSpPr>
          <p:cNvPr id="76" name="Группа 4"/>
          <p:cNvGrpSpPr/>
          <p:nvPr/>
        </p:nvGrpSpPr>
        <p:grpSpPr>
          <a:xfrm>
            <a:off x="644400" y="8176320"/>
            <a:ext cx="1142280" cy="127080"/>
            <a:chOff x="644400" y="8176320"/>
            <a:chExt cx="1142280" cy="127080"/>
          </a:xfrm>
        </p:grpSpPr>
        <p:pic>
          <p:nvPicPr>
            <p:cNvPr id="77" name="object 42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7560" cy="127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46"/>
            <p:cNvSpPr/>
            <p:nvPr/>
          </p:nvSpPr>
          <p:spPr>
            <a:xfrm>
              <a:off x="771480" y="8178120"/>
              <a:ext cx="88920" cy="1238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79" name="object 47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6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6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3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4400" cy="123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7280" cy="125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3760" cy="18615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ФЕВРАЛ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grpSp>
        <p:nvGrpSpPr>
          <p:cNvPr id="84" name="Группа 5"/>
          <p:cNvGrpSpPr/>
          <p:nvPr/>
        </p:nvGrpSpPr>
        <p:grpSpPr>
          <a:xfrm>
            <a:off x="512280" y="489240"/>
            <a:ext cx="2512080" cy="977400"/>
            <a:chOff x="512280" y="489240"/>
            <a:chExt cx="2512080" cy="977400"/>
          </a:xfrm>
        </p:grpSpPr>
        <p:pic>
          <p:nvPicPr>
            <p:cNvPr id="85" name="object 75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3760" cy="951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6" name="object 76"/>
            <p:cNvSpPr/>
            <p:nvPr/>
          </p:nvSpPr>
          <p:spPr>
            <a:xfrm>
              <a:off x="1577160" y="814680"/>
              <a:ext cx="289440" cy="1796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87" name="object 77"/>
            <p:cNvGrpSpPr/>
            <p:nvPr/>
          </p:nvGrpSpPr>
          <p:grpSpPr>
            <a:xfrm>
              <a:off x="1917720" y="814680"/>
              <a:ext cx="442080" cy="145440"/>
              <a:chOff x="1917720" y="814680"/>
              <a:chExt cx="442080" cy="145440"/>
            </a:xfrm>
          </p:grpSpPr>
          <p:sp>
            <p:nvSpPr>
              <p:cNvPr id="88" name="object 78"/>
              <p:cNvSpPr/>
              <p:nvPr/>
            </p:nvSpPr>
            <p:spPr>
              <a:xfrm>
                <a:off x="1917720" y="814680"/>
                <a:ext cx="285120" cy="1454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89" name="object 79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556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0" name="object 80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4080" cy="1479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1" name="object 81"/>
            <p:cNvGrpSpPr/>
            <p:nvPr/>
          </p:nvGrpSpPr>
          <p:grpSpPr>
            <a:xfrm>
              <a:off x="1762920" y="1051200"/>
              <a:ext cx="671760" cy="177840"/>
              <a:chOff x="1762920" y="1051200"/>
              <a:chExt cx="671760" cy="177840"/>
            </a:xfrm>
          </p:grpSpPr>
          <p:pic>
            <p:nvPicPr>
              <p:cNvPr id="92" name="object 82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7000" cy="144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3" name="object 83"/>
              <p:cNvSpPr/>
              <p:nvPr/>
            </p:nvSpPr>
            <p:spPr>
              <a:xfrm>
                <a:off x="1917720" y="1051200"/>
                <a:ext cx="516960" cy="1778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94" name="object 84"/>
            <p:cNvGrpSpPr/>
            <p:nvPr/>
          </p:nvGrpSpPr>
          <p:grpSpPr>
            <a:xfrm>
              <a:off x="2489040" y="1051560"/>
              <a:ext cx="285120" cy="144360"/>
              <a:chOff x="2489040" y="1051560"/>
              <a:chExt cx="285120" cy="144360"/>
            </a:xfrm>
          </p:grpSpPr>
          <p:pic>
            <p:nvPicPr>
              <p:cNvPr id="95" name="object 85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200" cy="144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6" name="object 86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520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7" name="object 87"/>
            <p:cNvGrpSpPr/>
            <p:nvPr/>
          </p:nvGrpSpPr>
          <p:grpSpPr>
            <a:xfrm>
              <a:off x="1556640" y="1284480"/>
              <a:ext cx="1467720" cy="182160"/>
              <a:chOff x="1556640" y="1284480"/>
              <a:chExt cx="1467720" cy="182160"/>
            </a:xfrm>
          </p:grpSpPr>
          <p:pic>
            <p:nvPicPr>
              <p:cNvPr id="98" name="object 88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752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89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0" name="object 90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4600" cy="182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1" name="object 91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2" name="object 92"/>
              <p:cNvSpPr/>
              <p:nvPr/>
            </p:nvSpPr>
            <p:spPr>
              <a:xfrm>
                <a:off x="2494080" y="1290960"/>
                <a:ext cx="132840" cy="1440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03" name="object 93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4520" cy="175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4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2720" cy="1443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5" name="Прямоугольник: скругленные углы 3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106" name="Таблица 2"/>
          <p:cNvGraphicFramePr/>
          <p:nvPr/>
        </p:nvGraphicFramePr>
        <p:xfrm>
          <a:off x="349200" y="2077920"/>
          <a:ext cx="6789240" cy="63216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1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 Дню дарения книг. Акция «Прочитал — поделись»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Православная группа. Встреча с представителем Переславской епархии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Арт-терапия. Макраме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Школа компьютерной грамотности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71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— САМ»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Спектакли «ушедшей эпохи». К дню памяти А.С.Пушкина «Маленькие трагедии»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управляющим ОСФР по Ярославской области Русовым С.В. в режиме ВКС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Совета ветеранов г. Переславль-Залесский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Школа активного долголетия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Федеральные мероприятия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- САМ»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971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Индивидуальное бесплатное консультирование по правовым вопросам. Прием юриста Ксенофонтовой Е.Ю.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Концерт «Мужской взгляд на мир»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8:10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53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— САМ»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Викторина «Знатоки русского языка»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10:30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object 96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4480" cy="1652760"/>
          </a:xfrm>
          <a:prstGeom prst="rect">
            <a:avLst/>
          </a:prstGeom>
          <a:ln w="0">
            <a:noFill/>
          </a:ln>
        </p:spPr>
      </p:pic>
      <p:sp>
        <p:nvSpPr>
          <p:cNvPr id="108" name="object 97"/>
          <p:cNvSpPr/>
          <p:nvPr/>
        </p:nvSpPr>
        <p:spPr>
          <a:xfrm>
            <a:off x="111240" y="7000200"/>
            <a:ext cx="7340040" cy="357804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09" name="Группа 6"/>
          <p:cNvGrpSpPr/>
          <p:nvPr/>
        </p:nvGrpSpPr>
        <p:grpSpPr>
          <a:xfrm>
            <a:off x="644400" y="8176320"/>
            <a:ext cx="1142280" cy="127080"/>
            <a:chOff x="644400" y="8176320"/>
            <a:chExt cx="1142280" cy="127080"/>
          </a:xfrm>
        </p:grpSpPr>
        <p:pic>
          <p:nvPicPr>
            <p:cNvPr id="110" name="object 98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7560" cy="127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1" name="object 99"/>
            <p:cNvSpPr/>
            <p:nvPr/>
          </p:nvSpPr>
          <p:spPr>
            <a:xfrm>
              <a:off x="771480" y="8178120"/>
              <a:ext cx="88920" cy="12384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2" name="object 10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6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3" name="object 10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3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object 10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4400" cy="123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10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7280" cy="125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00000" y="316800"/>
            <a:ext cx="2633760" cy="18615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ФЕВРАЛ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Ь</a:t>
            </a:r>
            <a:endParaRPr b="0" lang="ru-RU" sz="2700" spc="-1" strike="noStrike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sp>
        <p:nvSpPr>
          <p:cNvPr id="117" name="object 104"/>
          <p:cNvSpPr/>
          <p:nvPr/>
        </p:nvSpPr>
        <p:spPr>
          <a:xfrm>
            <a:off x="628920" y="8441640"/>
            <a:ext cx="510840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 Переславль-Залесский, ул. Брембольская, д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 8(4853) 52-64-67</a:t>
            </a:r>
            <a:endParaRPr b="0" lang="ru-RU" sz="1300" spc="-1" strike="noStrike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 Кольцова Елена Юрьевна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118" name="object 105"/>
          <p:cNvSpPr/>
          <p:nvPr/>
        </p:nvSpPr>
        <p:spPr>
          <a:xfrm>
            <a:off x="3819240" y="7361640"/>
            <a:ext cx="3291840" cy="82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algn="l" pos="0"/>
              </a:tabLst>
            </a:pP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19" name="object 106"/>
          <p:cNvSpPr/>
          <p:nvPr/>
        </p:nvSpPr>
        <p:spPr>
          <a:xfrm>
            <a:off x="6123240" y="8786520"/>
            <a:ext cx="9118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5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5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b="0" lang="ru-RU" sz="800" spc="-1" strike="noStrike">
              <a:latin typeface="Arial"/>
            </a:endParaRPr>
          </a:p>
        </p:txBody>
      </p:sp>
      <p:grpSp>
        <p:nvGrpSpPr>
          <p:cNvPr id="120" name="Группа 7"/>
          <p:cNvGrpSpPr/>
          <p:nvPr/>
        </p:nvGrpSpPr>
        <p:grpSpPr>
          <a:xfrm>
            <a:off x="512280" y="489240"/>
            <a:ext cx="2512080" cy="977400"/>
            <a:chOff x="512280" y="489240"/>
            <a:chExt cx="2512080" cy="977400"/>
          </a:xfrm>
        </p:grpSpPr>
        <p:pic>
          <p:nvPicPr>
            <p:cNvPr id="121" name="object 107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3760" cy="951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2" name="object 108"/>
            <p:cNvSpPr/>
            <p:nvPr/>
          </p:nvSpPr>
          <p:spPr>
            <a:xfrm>
              <a:off x="1577160" y="814680"/>
              <a:ext cx="289440" cy="17964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23" name="object 109"/>
            <p:cNvGrpSpPr/>
            <p:nvPr/>
          </p:nvGrpSpPr>
          <p:grpSpPr>
            <a:xfrm>
              <a:off x="1917720" y="814680"/>
              <a:ext cx="442080" cy="145440"/>
              <a:chOff x="1917720" y="814680"/>
              <a:chExt cx="442080" cy="145440"/>
            </a:xfrm>
          </p:grpSpPr>
          <p:sp>
            <p:nvSpPr>
              <p:cNvPr id="124" name="object 110"/>
              <p:cNvSpPr/>
              <p:nvPr/>
            </p:nvSpPr>
            <p:spPr>
              <a:xfrm>
                <a:off x="1917720" y="814680"/>
                <a:ext cx="285120" cy="14544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25" name="object 111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556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26" name="object 112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4080" cy="1479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7" name="object 113"/>
            <p:cNvGrpSpPr/>
            <p:nvPr/>
          </p:nvGrpSpPr>
          <p:grpSpPr>
            <a:xfrm>
              <a:off x="1762920" y="1051200"/>
              <a:ext cx="671760" cy="177840"/>
              <a:chOff x="1762920" y="1051200"/>
              <a:chExt cx="671760" cy="177840"/>
            </a:xfrm>
          </p:grpSpPr>
          <p:pic>
            <p:nvPicPr>
              <p:cNvPr id="128" name="object 114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7000" cy="144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9" name="object 115"/>
              <p:cNvSpPr/>
              <p:nvPr/>
            </p:nvSpPr>
            <p:spPr>
              <a:xfrm>
                <a:off x="1917720" y="1051200"/>
                <a:ext cx="516960" cy="17784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130" name="object 116"/>
            <p:cNvGrpSpPr/>
            <p:nvPr/>
          </p:nvGrpSpPr>
          <p:grpSpPr>
            <a:xfrm>
              <a:off x="2489040" y="1051560"/>
              <a:ext cx="285120" cy="144360"/>
              <a:chOff x="2489040" y="1051560"/>
              <a:chExt cx="285120" cy="144360"/>
            </a:xfrm>
          </p:grpSpPr>
          <p:pic>
            <p:nvPicPr>
              <p:cNvPr id="131" name="object 117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200" cy="144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2" name="object 118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520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33" name="object 119"/>
            <p:cNvGrpSpPr/>
            <p:nvPr/>
          </p:nvGrpSpPr>
          <p:grpSpPr>
            <a:xfrm>
              <a:off x="1556640" y="1284480"/>
              <a:ext cx="1467720" cy="182160"/>
              <a:chOff x="1556640" y="1284480"/>
              <a:chExt cx="1467720" cy="182160"/>
            </a:xfrm>
          </p:grpSpPr>
          <p:pic>
            <p:nvPicPr>
              <p:cNvPr id="134" name="object 120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752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5" name="object 121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6" name="object 122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4600" cy="182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7" name="object 123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8" name="object 124"/>
              <p:cNvSpPr/>
              <p:nvPr/>
            </p:nvSpPr>
            <p:spPr>
              <a:xfrm>
                <a:off x="2494080" y="1290960"/>
                <a:ext cx="132840" cy="14400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139" name="object 125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4520" cy="175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0" name="object 126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2720" cy="1443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41" name="Прямоугольник: скругленные углы 4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2" name="Овал 4"/>
          <p:cNvSpPr/>
          <p:nvPr/>
        </p:nvSpPr>
        <p:spPr>
          <a:xfrm>
            <a:off x="6047640" y="7937640"/>
            <a:ext cx="809640" cy="8096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43" name="object 127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5800" cy="510840"/>
          </a:xfrm>
          <a:prstGeom prst="rect">
            <a:avLst/>
          </a:prstGeom>
          <a:ln w="0">
            <a:noFill/>
          </a:ln>
        </p:spPr>
      </p:pic>
      <p:pic>
        <p:nvPicPr>
          <p:cNvPr id="144" name="Рисунок 3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6440" cy="856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5" name="Таблица 3"/>
          <p:cNvGraphicFramePr/>
          <p:nvPr/>
        </p:nvGraphicFramePr>
        <p:xfrm>
          <a:off x="518760" y="1918800"/>
          <a:ext cx="6862320" cy="2029320"/>
        </p:xfrm>
        <a:graphic>
          <a:graphicData uri="http://schemas.openxmlformats.org/drawingml/2006/table">
            <a:tbl>
              <a:tblPr/>
              <a:tblGrid>
                <a:gridCol w="775080"/>
                <a:gridCol w="4408920"/>
                <a:gridCol w="167868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06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Заседание Совета ветеранов г. Переславль-Залесский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представителем центральной районной больницы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9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Федеральные мероприятия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«Я - САМ»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14:00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91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1" lang="ru-RU" sz="1400" spc="-1" strike="noStrike">
                          <a:latin typeface="Times New Roman"/>
                        </a:rPr>
                        <a:t>27.02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Православная группа. Встреча с представителем Переславской епархии.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ru-RU" sz="1400" spc="-1" strike="noStrike">
                          <a:latin typeface="Times New Roman"/>
                        </a:rPr>
                        <a:t>10:30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Application>LibreOffice/7.3.3.2$Windows_X86_64 LibreOffice_project/d1d0ea68f081ee2800a922cac8f79445e4603348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2026-01-30T10:14:24Z</dcterms:modified>
  <cp:revision>56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